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0"/>
  </p:notesMasterIdLst>
  <p:sldIdLst>
    <p:sldId id="280" r:id="rId4"/>
    <p:sldId id="389" r:id="rId5"/>
    <p:sldId id="632" r:id="rId6"/>
    <p:sldId id="637" r:id="rId7"/>
    <p:sldId id="633" r:id="rId8"/>
    <p:sldId id="640" r:id="rId9"/>
    <p:sldId id="276" r:id="rId10"/>
    <p:sldId id="638" r:id="rId11"/>
    <p:sldId id="641" r:id="rId12"/>
    <p:sldId id="643" r:id="rId13"/>
    <p:sldId id="634" r:id="rId14"/>
    <p:sldId id="621" r:id="rId15"/>
    <p:sldId id="282" r:id="rId16"/>
    <p:sldId id="283"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62" d="100"/>
          <a:sy n="62" d="100"/>
        </p:scale>
        <p:origin x="8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Leonard" userId="a4e721d7-d590-4074-b672-4cd62b15835e" providerId="ADAL" clId="{28BD40EC-FA6F-44AD-97D4-64D00DF711E7}"/>
    <pc:docChg chg="undo custSel delSld modSld">
      <pc:chgData name="Wallace, Leonard" userId="a4e721d7-d590-4074-b672-4cd62b15835e" providerId="ADAL" clId="{28BD40EC-FA6F-44AD-97D4-64D00DF711E7}" dt="2023-04-19T11:09:36.869" v="260" actId="20577"/>
      <pc:docMkLst>
        <pc:docMk/>
      </pc:docMkLst>
      <pc:sldChg chg="modSp mod">
        <pc:chgData name="Wallace, Leonard" userId="a4e721d7-d590-4074-b672-4cd62b15835e" providerId="ADAL" clId="{28BD40EC-FA6F-44AD-97D4-64D00DF711E7}" dt="2023-04-19T11:09:36.869" v="260" actId="20577"/>
        <pc:sldMkLst>
          <pc:docMk/>
          <pc:sldMk cId="1322015425" sldId="280"/>
        </pc:sldMkLst>
        <pc:spChg chg="mod">
          <ac:chgData name="Wallace, Leonard" userId="a4e721d7-d590-4074-b672-4cd62b15835e" providerId="ADAL" clId="{28BD40EC-FA6F-44AD-97D4-64D00DF711E7}" dt="2023-04-19T11:09:36.869" v="260" actId="20577"/>
          <ac:spMkLst>
            <pc:docMk/>
            <pc:sldMk cId="1322015425" sldId="280"/>
            <ac:spMk id="3" creationId="{8D30D06D-DD18-4D00-BC80-F3EDF2B6ABAE}"/>
          </ac:spMkLst>
        </pc:spChg>
      </pc:sldChg>
      <pc:sldChg chg="modSp mod">
        <pc:chgData name="Wallace, Leonard" userId="a4e721d7-d590-4074-b672-4cd62b15835e" providerId="ADAL" clId="{28BD40EC-FA6F-44AD-97D4-64D00DF711E7}" dt="2023-04-19T03:53:36.673" v="127" actId="20577"/>
        <pc:sldMkLst>
          <pc:docMk/>
          <pc:sldMk cId="1878026797" sldId="282"/>
        </pc:sldMkLst>
        <pc:spChg chg="mod">
          <ac:chgData name="Wallace, Leonard" userId="a4e721d7-d590-4074-b672-4cd62b15835e" providerId="ADAL" clId="{28BD40EC-FA6F-44AD-97D4-64D00DF711E7}" dt="2023-04-19T03:53:36.673" v="127" actId="20577"/>
          <ac:spMkLst>
            <pc:docMk/>
            <pc:sldMk cId="1878026797" sldId="282"/>
            <ac:spMk id="4" creationId="{858DD08D-E61F-4B42-AAB4-13B75F255BCC}"/>
          </ac:spMkLst>
        </pc:spChg>
        <pc:spChg chg="mod">
          <ac:chgData name="Wallace, Leonard" userId="a4e721d7-d590-4074-b672-4cd62b15835e" providerId="ADAL" clId="{28BD40EC-FA6F-44AD-97D4-64D00DF711E7}" dt="2023-04-19T03:53:25.593" v="125" actId="255"/>
          <ac:spMkLst>
            <pc:docMk/>
            <pc:sldMk cId="1878026797" sldId="282"/>
            <ac:spMk id="6" creationId="{D3BB5DE6-60C1-4EEF-A1E5-D843AC4B678A}"/>
          </ac:spMkLst>
        </pc:spChg>
      </pc:sldChg>
      <pc:sldChg chg="addSp delSp modSp mod">
        <pc:chgData name="Wallace, Leonard" userId="a4e721d7-d590-4074-b672-4cd62b15835e" providerId="ADAL" clId="{28BD40EC-FA6F-44AD-97D4-64D00DF711E7}" dt="2023-04-19T11:08:19.864" v="259" actId="14100"/>
        <pc:sldMkLst>
          <pc:docMk/>
          <pc:sldMk cId="2749561205" sldId="284"/>
        </pc:sldMkLst>
        <pc:spChg chg="mod">
          <ac:chgData name="Wallace, Leonard" userId="a4e721d7-d590-4074-b672-4cd62b15835e" providerId="ADAL" clId="{28BD40EC-FA6F-44AD-97D4-64D00DF711E7}" dt="2023-04-19T11:08:19.864" v="259" actId="14100"/>
          <ac:spMkLst>
            <pc:docMk/>
            <pc:sldMk cId="2749561205" sldId="284"/>
            <ac:spMk id="2" creationId="{320DF012-3FA8-478E-8AD4-C8E858F07000}"/>
          </ac:spMkLst>
        </pc:spChg>
        <pc:spChg chg="mod">
          <ac:chgData name="Wallace, Leonard" userId="a4e721d7-d590-4074-b672-4cd62b15835e" providerId="ADAL" clId="{28BD40EC-FA6F-44AD-97D4-64D00DF711E7}" dt="2023-04-19T03:57:22.449" v="254" actId="5793"/>
          <ac:spMkLst>
            <pc:docMk/>
            <pc:sldMk cId="2749561205" sldId="284"/>
            <ac:spMk id="4" creationId="{20CD89A7-2633-4E43-86D9-8580892279FF}"/>
          </ac:spMkLst>
        </pc:spChg>
        <pc:spChg chg="del">
          <ac:chgData name="Wallace, Leonard" userId="a4e721d7-d590-4074-b672-4cd62b15835e" providerId="ADAL" clId="{28BD40EC-FA6F-44AD-97D4-64D00DF711E7}" dt="2023-04-19T03:56:41.228" v="246" actId="26606"/>
          <ac:spMkLst>
            <pc:docMk/>
            <pc:sldMk cId="2749561205" sldId="284"/>
            <ac:spMk id="24" creationId="{04812C46-200A-4DEB-A05E-3ED6C68C2387}"/>
          </ac:spMkLst>
        </pc:spChg>
        <pc:spChg chg="del">
          <ac:chgData name="Wallace, Leonard" userId="a4e721d7-d590-4074-b672-4cd62b15835e" providerId="ADAL" clId="{28BD40EC-FA6F-44AD-97D4-64D00DF711E7}" dt="2023-04-19T03:56:41.228" v="246" actId="26606"/>
          <ac:spMkLst>
            <pc:docMk/>
            <pc:sldMk cId="2749561205" sldId="284"/>
            <ac:spMk id="26" creationId="{D1EA859B-E555-4109-94F3-6700E046E008}"/>
          </ac:spMkLst>
        </pc:spChg>
        <pc:spChg chg="add">
          <ac:chgData name="Wallace, Leonard" userId="a4e721d7-d590-4074-b672-4cd62b15835e" providerId="ADAL" clId="{28BD40EC-FA6F-44AD-97D4-64D00DF711E7}" dt="2023-04-19T03:56:41.228" v="246" actId="26606"/>
          <ac:spMkLst>
            <pc:docMk/>
            <pc:sldMk cId="2749561205" sldId="284"/>
            <ac:spMk id="31" creationId="{04812C46-200A-4DEB-A05E-3ED6C68C2387}"/>
          </ac:spMkLst>
        </pc:spChg>
        <pc:spChg chg="add">
          <ac:chgData name="Wallace, Leonard" userId="a4e721d7-d590-4074-b672-4cd62b15835e" providerId="ADAL" clId="{28BD40EC-FA6F-44AD-97D4-64D00DF711E7}" dt="2023-04-19T03:56:41.228" v="246" actId="26606"/>
          <ac:spMkLst>
            <pc:docMk/>
            <pc:sldMk cId="2749561205" sldId="284"/>
            <ac:spMk id="33" creationId="{D1EA859B-E555-4109-94F3-6700E046E008}"/>
          </ac:spMkLst>
        </pc:spChg>
      </pc:sldChg>
      <pc:sldChg chg="modSp mod">
        <pc:chgData name="Wallace, Leonard" userId="a4e721d7-d590-4074-b672-4cd62b15835e" providerId="ADAL" clId="{28BD40EC-FA6F-44AD-97D4-64D00DF711E7}" dt="2023-04-19T03:50:05.917" v="5" actId="14100"/>
        <pc:sldMkLst>
          <pc:docMk/>
          <pc:sldMk cId="981924488" sldId="638"/>
        </pc:sldMkLst>
        <pc:picChg chg="mod">
          <ac:chgData name="Wallace, Leonard" userId="a4e721d7-d590-4074-b672-4cd62b15835e" providerId="ADAL" clId="{28BD40EC-FA6F-44AD-97D4-64D00DF711E7}" dt="2023-04-19T03:50:05.917" v="5" actId="14100"/>
          <ac:picMkLst>
            <pc:docMk/>
            <pc:sldMk cId="981924488" sldId="638"/>
            <ac:picMk id="8" creationId="{D9984B1C-DF3B-411B-87FE-94F4ADC9CE3E}"/>
          </ac:picMkLst>
        </pc:picChg>
      </pc:sldChg>
      <pc:sldChg chg="delSp modSp mod">
        <pc:chgData name="Wallace, Leonard" userId="a4e721d7-d590-4074-b672-4cd62b15835e" providerId="ADAL" clId="{28BD40EC-FA6F-44AD-97D4-64D00DF711E7}" dt="2023-04-19T04:03:09.005" v="256"/>
        <pc:sldMkLst>
          <pc:docMk/>
          <pc:sldMk cId="2741334289" sldId="641"/>
        </pc:sldMkLst>
        <pc:picChg chg="del">
          <ac:chgData name="Wallace, Leonard" userId="a4e721d7-d590-4074-b672-4cd62b15835e" providerId="ADAL" clId="{28BD40EC-FA6F-44AD-97D4-64D00DF711E7}" dt="2023-04-19T04:03:09.005" v="256"/>
          <ac:picMkLst>
            <pc:docMk/>
            <pc:sldMk cId="2741334289" sldId="641"/>
            <ac:picMk id="3" creationId="{01A13588-3C76-4477-8308-5EAE40A34096}"/>
          </ac:picMkLst>
        </pc:picChg>
        <pc:picChg chg="mod">
          <ac:chgData name="Wallace, Leonard" userId="a4e721d7-d590-4074-b672-4cd62b15835e" providerId="ADAL" clId="{28BD40EC-FA6F-44AD-97D4-64D00DF711E7}" dt="2023-04-19T03:49:52.043" v="2" actId="14100"/>
          <ac:picMkLst>
            <pc:docMk/>
            <pc:sldMk cId="2741334289" sldId="641"/>
            <ac:picMk id="7" creationId="{EFB94A64-5D75-4BD6-8311-B40A59FC09F1}"/>
          </ac:picMkLst>
        </pc:picChg>
      </pc:sldChg>
      <pc:sldChg chg="del">
        <pc:chgData name="Wallace, Leonard" userId="a4e721d7-d590-4074-b672-4cd62b15835e" providerId="ADAL" clId="{28BD40EC-FA6F-44AD-97D4-64D00DF711E7}" dt="2023-04-19T04:02:17.794" v="255"/>
        <pc:sldMkLst>
          <pc:docMk/>
          <pc:sldMk cId="0" sldId="6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21B3A-C9CC-4982-83F7-F6748D6BCA44}"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A7D89-774D-4275-9AB0-D798F97ACBFE}" type="slidenum">
              <a:rPr lang="en-US" smtClean="0"/>
              <a:t>‹#›</a:t>
            </a:fld>
            <a:endParaRPr lang="en-US"/>
          </a:p>
        </p:txBody>
      </p:sp>
    </p:spTree>
    <p:extLst>
      <p:ext uri="{BB962C8B-B14F-4D97-AF65-F5344CB8AC3E}">
        <p14:creationId xmlns:p14="http://schemas.microsoft.com/office/powerpoint/2010/main" val="270453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r>
              <a:rPr lang="en-US" baseline="0" dirty="0"/>
              <a:t> we are here today to talk to you/teach you about CAMEO</a:t>
            </a:r>
            <a:r>
              <a:rPr lang="en-US" dirty="0"/>
              <a:t>, and it</a:t>
            </a:r>
            <a:r>
              <a:rPr lang="en-US" baseline="0" dirty="0"/>
              <a:t> stands for Computer-Aided Management of Emergency Operations. </a:t>
            </a:r>
          </a:p>
          <a:p>
            <a:endParaRPr lang="en-US" baseline="0" dirty="0"/>
          </a:p>
          <a:p>
            <a:r>
              <a:rPr lang="en-US" baseline="0" dirty="0"/>
              <a:t>It’s a suite (collection of programs) and database tools for Emergency Responders and Emergency Preparers and Planners.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A2E700-4236-4056-B4CA-C744DE48549A}"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2320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D99C-1FF4-4AB3-A2D3-87553F003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FB3CC4-3940-4533-AB0F-61E78FFFE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0C31F-A4E7-462A-9483-BA1002649540}"/>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A729F1CE-0A6C-4005-A517-65497930E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CF723-1D10-4F6B-9BDB-DA18B9216015}"/>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66864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F471-E32A-49B8-B5CE-57DE00E9DC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BEFA-C5B2-42A9-B4A4-FDAC269F5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F9C43-F60B-4952-9B58-3B7A0BC6DA8C}"/>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2C90C528-1BC8-47CB-AF9D-AF53D2ECD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4065C-7BE6-46E9-8041-F21C44703E38}"/>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389405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F5D0-3DA4-4506-8BAD-77117AA962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C4DB7-D38D-4DBD-8494-62684FE73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26F0-241A-45CD-8B0A-F103B76CE6A6}"/>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8A85E122-5E3A-4E45-B630-1513ADEC8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63D99-47FC-4FA4-835D-62AAB4B0B9FB}"/>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124124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fld id="{7EFD08B0-D2AC-4C73-9378-627927F97323}" type="datetime1">
              <a:rPr lang="en-US" smtClean="0"/>
              <a:pPr>
                <a:defRPr/>
              </a:pPr>
              <a:t>4/19/2023</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pPr>
              <a:defRPr/>
            </a:pPr>
            <a:fld id="{CA7DE801-6BC7-46C0-9DA5-F170ECB699BA}" type="slidenum">
              <a:rPr lang="en-US" smtClean="0"/>
              <a:pPr>
                <a:defRPr/>
              </a:pPr>
              <a:t>‹#›</a:t>
            </a:fld>
            <a:endParaRPr lang="en-US" dirty="0"/>
          </a:p>
        </p:txBody>
      </p:sp>
    </p:spTree>
    <p:extLst>
      <p:ext uri="{BB962C8B-B14F-4D97-AF65-F5344CB8AC3E}">
        <p14:creationId xmlns:p14="http://schemas.microsoft.com/office/powerpoint/2010/main" val="227568250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0CC135-8D52-48C1-96DA-F9235C14A60A}" type="datetime1">
              <a:rPr lang="en-US" smtClean="0"/>
              <a:pPr>
                <a:defRPr/>
              </a:pPr>
              <a:t>4/19/2023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4AD10C-D447-450B-8936-07478D0232B3}" type="slidenum">
              <a:rPr lang="en-US" smtClean="0"/>
              <a:pPr>
                <a:defRPr/>
              </a:pPr>
              <a:t>‹#›</a:t>
            </a:fld>
            <a:endParaRPr lang="en-US" dirty="0"/>
          </a:p>
        </p:txBody>
      </p:sp>
    </p:spTree>
    <p:extLst>
      <p:ext uri="{BB962C8B-B14F-4D97-AF65-F5344CB8AC3E}">
        <p14:creationId xmlns:p14="http://schemas.microsoft.com/office/powerpoint/2010/main" val="82818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C8A8391-C376-450B-8800-7BF2B6313908}" type="datetime1">
              <a:rPr lang="en-US" smtClean="0"/>
              <a:pPr>
                <a:defRPr/>
              </a:pPr>
              <a:t>4/19/2023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59E5FD-3A83-44B8-BB82-801D0AB8D3F6}" type="slidenum">
              <a:rPr lang="en-US" smtClean="0"/>
              <a:pPr>
                <a:defRPr/>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940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F410347-E46A-44B4-86CF-543A2EA066E6}" type="datetime1">
              <a:rPr lang="en-US" smtClean="0"/>
              <a:pPr>
                <a:defRPr/>
              </a:pPr>
              <a:t>4/19/2023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077DAB-6F35-4CA9-A2D9-FD2004DC2379}" type="slidenum">
              <a:rPr lang="en-US" smtClean="0"/>
              <a:pPr>
                <a:defRPr/>
              </a:pPr>
              <a:t>‹#›</a:t>
            </a:fld>
            <a:endParaRPr lang="en-US" dirty="0"/>
          </a:p>
        </p:txBody>
      </p:sp>
    </p:spTree>
    <p:extLst>
      <p:ext uri="{BB962C8B-B14F-4D97-AF65-F5344CB8AC3E}">
        <p14:creationId xmlns:p14="http://schemas.microsoft.com/office/powerpoint/2010/main" val="381626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185"/>
            <a:ext cx="448056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132576" y="1717185"/>
            <a:ext cx="4486656"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A5D1D1D-80F4-4A4E-9011-2E38A60D22C2}" type="datetime1">
              <a:rPr lang="en-US" smtClean="0"/>
              <a:pPr>
                <a:defRPr/>
              </a:pPr>
              <a:t>4/19/2023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F87F8C-1922-4323-9B65-99D1044BD0F3}" type="slidenum">
              <a:rPr lang="en-US" smtClean="0"/>
              <a:pPr>
                <a:defRPr/>
              </a:pPr>
              <a:t>‹#›</a:t>
            </a:fld>
            <a:endParaRPr lang="en-US" dirty="0"/>
          </a:p>
        </p:txBody>
      </p:sp>
    </p:spTree>
    <p:extLst>
      <p:ext uri="{BB962C8B-B14F-4D97-AF65-F5344CB8AC3E}">
        <p14:creationId xmlns:p14="http://schemas.microsoft.com/office/powerpoint/2010/main" val="24756849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F5F161E-2030-46B2-A1F1-39F80A4D8DE2}" type="datetime1">
              <a:rPr lang="en-US" smtClean="0"/>
              <a:pPr>
                <a:defRPr/>
              </a:pPr>
              <a:t>4/19/2023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3D4C9A-7A69-4FD1-98E1-5EC950DFF6F2}" type="slidenum">
              <a:rPr lang="en-US" smtClean="0"/>
              <a:pPr>
                <a:defRPr/>
              </a:pPr>
              <a:t>‹#›</a:t>
            </a:fld>
            <a:endParaRPr lang="en-US" dirty="0"/>
          </a:p>
        </p:txBody>
      </p:sp>
    </p:spTree>
    <p:extLst>
      <p:ext uri="{BB962C8B-B14F-4D97-AF65-F5344CB8AC3E}">
        <p14:creationId xmlns:p14="http://schemas.microsoft.com/office/powerpoint/2010/main" val="1090897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B96144-22DE-4FD9-B148-A81E80CFC9FA}" type="datetime1">
              <a:rPr lang="en-US" smtClean="0"/>
              <a:pPr>
                <a:defRPr/>
              </a:pPr>
              <a:t>4/19/2023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61AB40-3703-4B59-908E-44261704274D}" type="slidenum">
              <a:rPr lang="en-US" smtClean="0"/>
              <a:pPr>
                <a:defRPr/>
              </a:pPr>
              <a:t>‹#›</a:t>
            </a:fld>
            <a:endParaRPr lang="en-US" dirty="0"/>
          </a:p>
        </p:txBody>
      </p:sp>
    </p:spTree>
    <p:extLst>
      <p:ext uri="{BB962C8B-B14F-4D97-AF65-F5344CB8AC3E}">
        <p14:creationId xmlns:p14="http://schemas.microsoft.com/office/powerpoint/2010/main" val="353244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7"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B66D27B-BC38-4B6C-A79D-E8E2EA2A2A14}" type="datetime1">
              <a:rPr lang="en-US" smtClean="0"/>
              <a:pPr>
                <a:defRPr/>
              </a:pPr>
              <a:t>4/19/2023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2607-F68A-45DA-9AA4-B6B8170FA2D9}" type="slidenum">
              <a:rPr lang="en-US" smtClean="0"/>
              <a:pPr>
                <a:defRPr/>
              </a:pPr>
              <a:t>‹#›</a:t>
            </a:fld>
            <a:endParaRPr lang="en-US" dirty="0"/>
          </a:p>
        </p:txBody>
      </p:sp>
    </p:spTree>
    <p:extLst>
      <p:ext uri="{BB962C8B-B14F-4D97-AF65-F5344CB8AC3E}">
        <p14:creationId xmlns:p14="http://schemas.microsoft.com/office/powerpoint/2010/main" val="412162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5247-1E8D-4332-BC18-C74CD8C27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74E40-CE4C-498E-92F6-1461CB467E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C3F3-FAFA-4C1E-9ABB-B60C9C105ED4}"/>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BD66CF16-8808-4FF3-BCAE-9317F96FD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518AD-8392-4FAE-A817-A8974675A003}"/>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368622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442CC29-82A0-4AF0-84F5-43B31B5D0AE8}" type="datetime1">
              <a:rPr lang="en-US" smtClean="0"/>
              <a:pPr>
                <a:defRPr/>
              </a:pPr>
              <a:t>4/19/2023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7C4C5-5B5A-4ECA-9418-3EEE85B031ED}" type="slidenum">
              <a:rPr lang="en-US" smtClean="0"/>
              <a:pPr>
                <a:defRPr/>
              </a:pPr>
              <a:t>‹#›</a:t>
            </a:fld>
            <a:endParaRPr lang="en-US" dirty="0"/>
          </a:p>
        </p:txBody>
      </p:sp>
    </p:spTree>
    <p:extLst>
      <p:ext uri="{BB962C8B-B14F-4D97-AF65-F5344CB8AC3E}">
        <p14:creationId xmlns:p14="http://schemas.microsoft.com/office/powerpoint/2010/main" val="358643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63351DA-1520-4A97-A173-C9747376FE99}" type="datetime1">
              <a:rPr lang="en-US" smtClean="0"/>
              <a:pPr>
                <a:defRPr/>
              </a:pPr>
              <a:t>4/19/2023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BC222C-D691-41EA-AED8-FD4F09BD5A25}" type="slidenum">
              <a:rPr lang="en-US" smtClean="0"/>
              <a:pPr>
                <a:defRPr/>
              </a:pPr>
              <a:t>‹#›</a:t>
            </a:fld>
            <a:endParaRPr lang="en-US" dirty="0"/>
          </a:p>
        </p:txBody>
      </p:sp>
    </p:spTree>
    <p:extLst>
      <p:ext uri="{BB962C8B-B14F-4D97-AF65-F5344CB8AC3E}">
        <p14:creationId xmlns:p14="http://schemas.microsoft.com/office/powerpoint/2010/main" val="237506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8B13F0-DF70-4B12-80BC-0DB9F8D3B69A}" type="datetime1">
              <a:rPr lang="en-US" smtClean="0"/>
              <a:pPr>
                <a:defRPr/>
              </a:pPr>
              <a:t>4/19/2023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63190C-235F-4BCE-81DD-4A7F55F3B763}" type="slidenum">
              <a:rPr lang="en-US" smtClean="0"/>
              <a:pPr>
                <a:defRPr/>
              </a:pPr>
              <a:t>‹#›</a:t>
            </a:fld>
            <a:endParaRPr lang="en-US" dirty="0"/>
          </a:p>
        </p:txBody>
      </p:sp>
    </p:spTree>
    <p:extLst>
      <p:ext uri="{BB962C8B-B14F-4D97-AF65-F5344CB8AC3E}">
        <p14:creationId xmlns:p14="http://schemas.microsoft.com/office/powerpoint/2010/main" val="113720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Online Image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7A801-385C-46DB-942A-C62668463A06}"/>
              </a:ext>
            </a:extLst>
          </p:cNvPr>
          <p:cNvSpPr>
            <a:spLocks noGrp="1"/>
          </p:cNvSpPr>
          <p:nvPr>
            <p:ph type="dt" sz="half" idx="10"/>
          </p:nvPr>
        </p:nvSpPr>
        <p:spPr>
          <a:xfrm>
            <a:off x="609600" y="6243638"/>
            <a:ext cx="28448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DA902F8-AFE6-4DA8-BC17-E4DB7E86C190}"/>
              </a:ext>
            </a:extLst>
          </p:cNvPr>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36B13B9-2110-474F-982E-D8CA83213AD8}"/>
              </a:ext>
            </a:extLst>
          </p:cNvPr>
          <p:cNvSpPr>
            <a:spLocks noGrp="1"/>
          </p:cNvSpPr>
          <p:nvPr>
            <p:ph type="sldNum" sz="quarter" idx="12"/>
          </p:nvPr>
        </p:nvSpPr>
        <p:spPr>
          <a:xfrm>
            <a:off x="8737600" y="6243638"/>
            <a:ext cx="2844800" cy="457200"/>
          </a:xfrm>
        </p:spPr>
        <p:txBody>
          <a:bodyPr/>
          <a:lstStyle>
            <a:lvl1pPr>
              <a:defRPr/>
            </a:lvl1pPr>
          </a:lstStyle>
          <a:p>
            <a:pPr>
              <a:defRPr/>
            </a:pPr>
            <a:fld id="{9D38E9A1-31CD-42B4-95D0-154087610869}" type="slidenum">
              <a:rPr lang="en-US" altLang="en-US"/>
              <a:pPr>
                <a:defRPr/>
              </a:pPr>
              <a:t>‹#›</a:t>
            </a:fld>
            <a:endParaRPr lang="en-US" altLang="en-US"/>
          </a:p>
        </p:txBody>
      </p:sp>
    </p:spTree>
    <p:extLst>
      <p:ext uri="{BB962C8B-B14F-4D97-AF65-F5344CB8AC3E}">
        <p14:creationId xmlns:p14="http://schemas.microsoft.com/office/powerpoint/2010/main" val="3709250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30725"/>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BE78291F-B5A0-4C37-9955-1F436E5DC908}"/>
              </a:ext>
            </a:extLst>
          </p:cNvPr>
          <p:cNvSpPr>
            <a:spLocks noGrp="1"/>
          </p:cNvSpPr>
          <p:nvPr>
            <p:ph type="dt" sz="half" idx="10"/>
          </p:nvPr>
        </p:nvSpPr>
        <p:spPr/>
        <p:txBody>
          <a:bodyPr/>
          <a:lstStyle>
            <a:lvl1pPr>
              <a:defRPr/>
            </a:lvl1pPr>
          </a:lstStyle>
          <a:p>
            <a:pPr>
              <a:defRPr/>
            </a:pPr>
            <a:fld id="{C15E9803-6A14-41FE-AA4C-EDCB06732092}" type="datetime1">
              <a:rPr lang="en-US"/>
              <a:pPr>
                <a:defRPr/>
              </a:pPr>
              <a:t>4/19/2023</a:t>
            </a:fld>
            <a:endParaRPr lang="en-US" dirty="0"/>
          </a:p>
        </p:txBody>
      </p:sp>
      <p:sp>
        <p:nvSpPr>
          <p:cNvPr id="5" name="Footer Placeholder 4">
            <a:extLst>
              <a:ext uri="{FF2B5EF4-FFF2-40B4-BE49-F238E27FC236}">
                <a16:creationId xmlns:a16="http://schemas.microsoft.com/office/drawing/2014/main" id="{3BF09AB0-FAB2-4EE4-9FF9-58AD8F5244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5E4F98-4EF6-4BD3-A124-4E7CB7E6BC65}"/>
              </a:ext>
            </a:extLst>
          </p:cNvPr>
          <p:cNvSpPr>
            <a:spLocks noGrp="1"/>
          </p:cNvSpPr>
          <p:nvPr>
            <p:ph type="sldNum" sz="quarter" idx="12"/>
          </p:nvPr>
        </p:nvSpPr>
        <p:spPr/>
        <p:txBody>
          <a:bodyPr/>
          <a:lstStyle>
            <a:lvl1pPr>
              <a:defRPr/>
            </a:lvl1pPr>
          </a:lstStyle>
          <a:p>
            <a:pPr>
              <a:defRPr/>
            </a:pPr>
            <a:fld id="{5329B167-B85F-4823-935A-3329E2E6EB39}" type="slidenum">
              <a:rPr lang="en-US"/>
              <a:pPr>
                <a:defRPr/>
              </a:pPr>
              <a:t>‹#›</a:t>
            </a:fld>
            <a:endParaRPr lang="en-US" dirty="0"/>
          </a:p>
        </p:txBody>
      </p:sp>
    </p:spTree>
    <p:extLst>
      <p:ext uri="{BB962C8B-B14F-4D97-AF65-F5344CB8AC3E}">
        <p14:creationId xmlns:p14="http://schemas.microsoft.com/office/powerpoint/2010/main" val="14465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79BEAB-CE37-456E-8553-FC509E0186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9103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hangingPunct="0">
                  <a:defRPr/>
                </a:pPr>
                <a:endParaRPr lang="en-US" sz="1800">
                  <a:ea typeface="+mn-ea"/>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hangingPunct="0">
                  <a:defRPr/>
                </a:pPr>
                <a:endParaRPr lang="en-US" sz="1800">
                  <a:ea typeface="+mn-ea"/>
                </a:endParaRPr>
              </a:p>
            </p:txBody>
          </p:sp>
        </p:grpSp>
      </p:grpSp>
      <p:sp>
        <p:nvSpPr>
          <p:cNvPr id="74905"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7490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CFDCF986-085D-4924-8982-A8612C5AD98A}" type="slidenum">
              <a:rPr lang="en-US"/>
              <a:pPr/>
              <a:t>‹#›</a:t>
            </a:fld>
            <a:endParaRPr lang="en-US"/>
          </a:p>
        </p:txBody>
      </p:sp>
    </p:spTree>
    <p:extLst>
      <p:ext uri="{BB962C8B-B14F-4D97-AF65-F5344CB8AC3E}">
        <p14:creationId xmlns:p14="http://schemas.microsoft.com/office/powerpoint/2010/main" val="2421241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1FDB48FB-CF6B-4A44-9C0C-E01EAC95CC26}" type="slidenum">
              <a:rPr lang="en-US"/>
              <a:pPr/>
              <a:t>‹#›</a:t>
            </a:fld>
            <a:endParaRPr lang="en-US"/>
          </a:p>
        </p:txBody>
      </p:sp>
    </p:spTree>
    <p:extLst>
      <p:ext uri="{BB962C8B-B14F-4D97-AF65-F5344CB8AC3E}">
        <p14:creationId xmlns:p14="http://schemas.microsoft.com/office/powerpoint/2010/main" val="187324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26D79EDF-A1D2-4ED8-9C95-E7BACD3087CF}" type="slidenum">
              <a:rPr lang="en-US"/>
              <a:pPr/>
              <a:t>‹#›</a:t>
            </a:fld>
            <a:endParaRPr lang="en-US"/>
          </a:p>
        </p:txBody>
      </p:sp>
    </p:spTree>
    <p:extLst>
      <p:ext uri="{BB962C8B-B14F-4D97-AF65-F5344CB8AC3E}">
        <p14:creationId xmlns:p14="http://schemas.microsoft.com/office/powerpoint/2010/main" val="159062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791309D7-A73F-4C1A-9F4B-3163B7DE3D21}" type="slidenum">
              <a:rPr lang="en-US"/>
              <a:pPr/>
              <a:t>‹#›</a:t>
            </a:fld>
            <a:endParaRPr lang="en-US"/>
          </a:p>
        </p:txBody>
      </p:sp>
    </p:spTree>
    <p:extLst>
      <p:ext uri="{BB962C8B-B14F-4D97-AF65-F5344CB8AC3E}">
        <p14:creationId xmlns:p14="http://schemas.microsoft.com/office/powerpoint/2010/main" val="347172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49EC-70A8-49EE-ABD5-ACC13B7E3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8B7040-371A-4813-977F-A9162CECD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824C5-4D5B-4FE7-A58C-5D3F71CE1734}"/>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90CE84D0-545D-4AA8-B8B7-A3DD486ED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7D4B4-2CFE-418A-AC9C-1F254B2746D4}"/>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4179873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fld id="{24F56D0B-C09A-4A48-A261-38490203B8FF}" type="slidenum">
              <a:rPr lang="en-US"/>
              <a:pPr/>
              <a:t>‹#›</a:t>
            </a:fld>
            <a:endParaRPr lang="en-US"/>
          </a:p>
        </p:txBody>
      </p:sp>
    </p:spTree>
    <p:extLst>
      <p:ext uri="{BB962C8B-B14F-4D97-AF65-F5344CB8AC3E}">
        <p14:creationId xmlns:p14="http://schemas.microsoft.com/office/powerpoint/2010/main" val="3534845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fld id="{D45DBB39-2546-4D33-A560-A678951C0A65}" type="slidenum">
              <a:rPr lang="en-US"/>
              <a:pPr/>
              <a:t>‹#›</a:t>
            </a:fld>
            <a:endParaRPr lang="en-US"/>
          </a:p>
        </p:txBody>
      </p:sp>
    </p:spTree>
    <p:extLst>
      <p:ext uri="{BB962C8B-B14F-4D97-AF65-F5344CB8AC3E}">
        <p14:creationId xmlns:p14="http://schemas.microsoft.com/office/powerpoint/2010/main" val="356060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fld id="{302D90C8-2109-4AB6-A9B7-B909CAF0F66A}" type="slidenum">
              <a:rPr lang="en-US"/>
              <a:pPr/>
              <a:t>‹#›</a:t>
            </a:fld>
            <a:endParaRPr lang="en-US"/>
          </a:p>
        </p:txBody>
      </p:sp>
    </p:spTree>
    <p:extLst>
      <p:ext uri="{BB962C8B-B14F-4D97-AF65-F5344CB8AC3E}">
        <p14:creationId xmlns:p14="http://schemas.microsoft.com/office/powerpoint/2010/main" val="4038786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48F89EA2-7D25-4EF2-BDBB-D3AF33416E50}" type="slidenum">
              <a:rPr lang="en-US"/>
              <a:pPr/>
              <a:t>‹#›</a:t>
            </a:fld>
            <a:endParaRPr lang="en-US"/>
          </a:p>
        </p:txBody>
      </p:sp>
    </p:spTree>
    <p:extLst>
      <p:ext uri="{BB962C8B-B14F-4D97-AF65-F5344CB8AC3E}">
        <p14:creationId xmlns:p14="http://schemas.microsoft.com/office/powerpoint/2010/main" val="3223413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E89DD13E-B7A6-471D-AEA8-F681F232A784}" type="slidenum">
              <a:rPr lang="en-US"/>
              <a:pPr/>
              <a:t>‹#›</a:t>
            </a:fld>
            <a:endParaRPr lang="en-US"/>
          </a:p>
        </p:txBody>
      </p:sp>
    </p:spTree>
    <p:extLst>
      <p:ext uri="{BB962C8B-B14F-4D97-AF65-F5344CB8AC3E}">
        <p14:creationId xmlns:p14="http://schemas.microsoft.com/office/powerpoint/2010/main" val="2100429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0FC99179-B58C-41D1-AAF1-6D3E1DA66CBB}" type="slidenum">
              <a:rPr lang="en-US"/>
              <a:pPr/>
              <a:t>‹#›</a:t>
            </a:fld>
            <a:endParaRPr lang="en-US"/>
          </a:p>
        </p:txBody>
      </p:sp>
    </p:spTree>
    <p:extLst>
      <p:ext uri="{BB962C8B-B14F-4D97-AF65-F5344CB8AC3E}">
        <p14:creationId xmlns:p14="http://schemas.microsoft.com/office/powerpoint/2010/main" val="4155911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0CAEE990-3C5D-41EC-B653-428D868F3808}" type="slidenum">
              <a:rPr lang="en-US"/>
              <a:pPr/>
              <a:t>‹#›</a:t>
            </a:fld>
            <a:endParaRPr lang="en-US"/>
          </a:p>
        </p:txBody>
      </p:sp>
    </p:spTree>
    <p:extLst>
      <p:ext uri="{BB962C8B-B14F-4D97-AF65-F5344CB8AC3E}">
        <p14:creationId xmlns:p14="http://schemas.microsoft.com/office/powerpoint/2010/main" val="4221756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B44A5E50-C948-41D9-AB2E-6E403F0AC8EA}" type="slidenum">
              <a:rPr lang="en-US"/>
              <a:pPr/>
              <a:t>‹#›</a:t>
            </a:fld>
            <a:endParaRPr lang="en-US"/>
          </a:p>
        </p:txBody>
      </p:sp>
    </p:spTree>
    <p:extLst>
      <p:ext uri="{BB962C8B-B14F-4D97-AF65-F5344CB8AC3E}">
        <p14:creationId xmlns:p14="http://schemas.microsoft.com/office/powerpoint/2010/main" val="350514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C33A-6AD2-4D80-8901-495071D18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E7741-1103-40CB-8382-91DFBE5CD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51A73-1B05-44A1-83C1-2EFCB9D23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EBA5BB-4C30-4BA3-9A34-89F9FD369EFF}"/>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6" name="Footer Placeholder 5">
            <a:extLst>
              <a:ext uri="{FF2B5EF4-FFF2-40B4-BE49-F238E27FC236}">
                <a16:creationId xmlns:a16="http://schemas.microsoft.com/office/drawing/2014/main" id="{20854440-CDE4-4008-ADC5-1544D14CD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9E3E2-7EF0-4F0A-8C18-DA7F07A39C9A}"/>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50029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52BC-076E-41B5-A918-A174A6D6A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4C0BD-2876-4E16-B3F2-077176817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A7913-2808-49EB-B326-D78DAC85BE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3424A-0D6C-441C-8DD1-2B488B615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A6405-C20A-472F-BEC4-81A6CE4EB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106237-5C49-418A-AC0C-D8153D5EF4FD}"/>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8" name="Footer Placeholder 7">
            <a:extLst>
              <a:ext uri="{FF2B5EF4-FFF2-40B4-BE49-F238E27FC236}">
                <a16:creationId xmlns:a16="http://schemas.microsoft.com/office/drawing/2014/main" id="{8508D7D0-505C-431B-92F1-25EE2EAD8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A9D79-F172-4157-BB07-D8220ABEA0A2}"/>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30923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DF00-6D41-4088-B036-A20BC9B45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B8B87-260B-4281-956F-BD8EC9332719}"/>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4" name="Footer Placeholder 3">
            <a:extLst>
              <a:ext uri="{FF2B5EF4-FFF2-40B4-BE49-F238E27FC236}">
                <a16:creationId xmlns:a16="http://schemas.microsoft.com/office/drawing/2014/main" id="{6C8E37DE-C311-4433-8655-A0A71BB986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B4F834-7710-4F9E-A927-14E7EAE63168}"/>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206553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75D69-38B4-4716-A421-D537039AD644}"/>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3" name="Footer Placeholder 2">
            <a:extLst>
              <a:ext uri="{FF2B5EF4-FFF2-40B4-BE49-F238E27FC236}">
                <a16:creationId xmlns:a16="http://schemas.microsoft.com/office/drawing/2014/main" id="{7C7ED2D2-F84A-4986-9D19-F6867DCBF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F2D662-62E6-4301-9E25-42B7A212D19C}"/>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19400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FD76-F12A-49D4-AE28-92855E4C5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D282C-D6AF-4FCE-A122-79DEE0C60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6905D-1972-4B4B-9E9E-9BAB3F2A7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97A6C-57AE-47F2-8DDD-904FFB6C75AE}"/>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6" name="Footer Placeholder 5">
            <a:extLst>
              <a:ext uri="{FF2B5EF4-FFF2-40B4-BE49-F238E27FC236}">
                <a16:creationId xmlns:a16="http://schemas.microsoft.com/office/drawing/2014/main" id="{A64E6723-ECB8-4956-BE7A-0744F08A2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E3E74-907A-44A1-89BD-E0BCE367FE2E}"/>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201044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6714-7952-4685-A1D1-530F7AC8C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73BDE6-6733-4FB3-9B44-5F15C8FBE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B10644-8FD4-475F-A8DE-8BD6C2436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11E186-63DA-4555-89E2-224A048F8FF2}"/>
              </a:ext>
            </a:extLst>
          </p:cNvPr>
          <p:cNvSpPr>
            <a:spLocks noGrp="1"/>
          </p:cNvSpPr>
          <p:nvPr>
            <p:ph type="dt" sz="half" idx="10"/>
          </p:nvPr>
        </p:nvSpPr>
        <p:spPr/>
        <p:txBody>
          <a:bodyPr/>
          <a:lstStyle/>
          <a:p>
            <a:fld id="{640C04D4-2A6B-4104-BA44-A750E8E236A5}" type="datetimeFigureOut">
              <a:rPr lang="en-US" smtClean="0"/>
              <a:t>4/19/2023</a:t>
            </a:fld>
            <a:endParaRPr lang="en-US"/>
          </a:p>
        </p:txBody>
      </p:sp>
      <p:sp>
        <p:nvSpPr>
          <p:cNvPr id="6" name="Footer Placeholder 5">
            <a:extLst>
              <a:ext uri="{FF2B5EF4-FFF2-40B4-BE49-F238E27FC236}">
                <a16:creationId xmlns:a16="http://schemas.microsoft.com/office/drawing/2014/main" id="{98C51152-212E-4A34-90D4-CE2679DDE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3554C-6A07-4078-A05A-DD74CEB37D6C}"/>
              </a:ext>
            </a:extLst>
          </p:cNvPr>
          <p:cNvSpPr>
            <a:spLocks noGrp="1"/>
          </p:cNvSpPr>
          <p:nvPr>
            <p:ph type="sldNum" sz="quarter" idx="12"/>
          </p:nvPr>
        </p:nvSpPr>
        <p:spPr/>
        <p:txBody>
          <a:bodyPr/>
          <a:lstStyle/>
          <a:p>
            <a:fld id="{F6B36D2F-D531-4CB6-8426-9D9E07C7AC9B}" type="slidenum">
              <a:rPr lang="en-US" smtClean="0"/>
              <a:t>‹#›</a:t>
            </a:fld>
            <a:endParaRPr lang="en-US"/>
          </a:p>
        </p:txBody>
      </p:sp>
    </p:spTree>
    <p:extLst>
      <p:ext uri="{BB962C8B-B14F-4D97-AF65-F5344CB8AC3E}">
        <p14:creationId xmlns:p14="http://schemas.microsoft.com/office/powerpoint/2010/main" val="17332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C3EC4-36C4-45BE-B209-B429D4533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39C7A-5603-4497-ACB7-B71FE0ABD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DB4D-24D1-4335-865B-4BBCBE121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C04D4-2A6B-4104-BA44-A750E8E236A5}" type="datetimeFigureOut">
              <a:rPr lang="en-US" smtClean="0"/>
              <a:t>4/19/2023</a:t>
            </a:fld>
            <a:endParaRPr lang="en-US"/>
          </a:p>
        </p:txBody>
      </p:sp>
      <p:sp>
        <p:nvSpPr>
          <p:cNvPr id="5" name="Footer Placeholder 4">
            <a:extLst>
              <a:ext uri="{FF2B5EF4-FFF2-40B4-BE49-F238E27FC236}">
                <a16:creationId xmlns:a16="http://schemas.microsoft.com/office/drawing/2014/main" id="{3F458B39-9E02-41F3-9CCE-084FE9A04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85C95-8617-425B-962E-1BDD6B2B0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36D2F-D531-4CB6-8426-9D9E07C7AC9B}" type="slidenum">
              <a:rPr lang="en-US" smtClean="0"/>
              <a:t>‹#›</a:t>
            </a:fld>
            <a:endParaRPr lang="en-US"/>
          </a:p>
        </p:txBody>
      </p:sp>
    </p:spTree>
    <p:extLst>
      <p:ext uri="{BB962C8B-B14F-4D97-AF65-F5344CB8AC3E}">
        <p14:creationId xmlns:p14="http://schemas.microsoft.com/office/powerpoint/2010/main" val="176276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59442" y="998538"/>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fld id="{4A5D1D1D-80F4-4A4E-9011-2E38A60D22C2}" type="datetime1">
              <a:rPr lang="en-US" smtClean="0"/>
              <a:pPr>
                <a:defRPr/>
              </a:pPr>
              <a:t>4/19/2023</a:t>
            </a:fld>
            <a:endParaRPr lang="en-US" dirty="0"/>
          </a:p>
        </p:txBody>
      </p:sp>
      <p:sp>
        <p:nvSpPr>
          <p:cNvPr id="5" name="Footer Placeholder 4"/>
          <p:cNvSpPr>
            <a:spLocks noGrp="1"/>
          </p:cNvSpPr>
          <p:nvPr>
            <p:ph type="ftr" sz="quarter" idx="3"/>
          </p:nvPr>
        </p:nvSpPr>
        <p:spPr>
          <a:xfrm rot="16200000">
            <a:off x="9921240" y="4046538"/>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11254740" y="6172202"/>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pPr>
              <a:defRPr/>
            </a:pPr>
            <a:fld id="{CFF87F8C-1922-4323-9B65-99D1044BD0F3}" type="slidenum">
              <a:rPr lang="en-US" smtClean="0"/>
              <a:pPr>
                <a:defRPr/>
              </a:pPr>
              <a:t>‹#›</a:t>
            </a:fld>
            <a:endParaRPr lang="en-US" dirty="0"/>
          </a:p>
        </p:txBody>
      </p:sp>
    </p:spTree>
    <p:extLst>
      <p:ext uri="{BB962C8B-B14F-4D97-AF65-F5344CB8AC3E}">
        <p14:creationId xmlns:p14="http://schemas.microsoft.com/office/powerpoint/2010/main" val="814267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pPr>
                  <a:defRPr/>
                </a:pPr>
                <a:endParaRPr lang="en-US" sz="1800">
                  <a:ea typeface="ＭＳ Ｐゴシック" charset="-128"/>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pPr eaLnBrk="0" hangingPunct="0">
                  <a:defRPr/>
                </a:pPr>
                <a:endParaRPr lang="en-US" sz="1800">
                  <a:ea typeface="ＭＳ Ｐゴシック" charset="-128"/>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a:defRPr/>
                </a:pPr>
                <a:endParaRPr lang="en-US" sz="1800">
                  <a:ea typeface="ＭＳ Ｐゴシック" charset="-128"/>
                </a:endParaRPr>
              </a:p>
            </p:txBody>
          </p:sp>
          <p:sp>
            <p:nvSpPr>
              <p:cNvPr id="738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hangingPunct="0">
                  <a:defRPr/>
                </a:pPr>
                <a:endParaRPr lang="en-US" sz="1800">
                  <a:ea typeface="+mn-ea"/>
                </a:endParaRPr>
              </a:p>
            </p:txBody>
          </p:sp>
          <p:sp>
            <p:nvSpPr>
              <p:cNvPr id="738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hangingPunct="0">
                  <a:defRPr/>
                </a:pPr>
                <a:endParaRPr lang="en-US" sz="1800">
                  <a:ea typeface="+mn-ea"/>
                </a:endParaRPr>
              </a:p>
            </p:txBody>
          </p:sp>
        </p:grpSp>
      </p:grpSp>
      <p:sp>
        <p:nvSpPr>
          <p:cNvPr id="73881"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882"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a:defRPr/>
            </a:pPr>
            <a:endParaRPr lang="en-US"/>
          </a:p>
        </p:txBody>
      </p:sp>
      <p:sp>
        <p:nvSpPr>
          <p:cNvPr id="7388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a:defRPr/>
            </a:pPr>
            <a:endParaRPr lang="en-US"/>
          </a:p>
        </p:txBody>
      </p:sp>
      <p:sp>
        <p:nvSpPr>
          <p:cNvPr id="73884"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9CD228C1-1C43-4F8D-B79E-C6F0D41F5B0C}" type="slidenum">
              <a:rPr lang="en-US"/>
              <a:pPr/>
              <a:t>‹#›</a:t>
            </a:fld>
            <a:endParaRPr lang="en-US"/>
          </a:p>
        </p:txBody>
      </p:sp>
      <p:sp>
        <p:nvSpPr>
          <p:cNvPr id="73885"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262430"/>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9D58042-EBB8-4767-8CEE-08FB47984F3B}"/>
              </a:ext>
            </a:extLst>
          </p:cNvPr>
          <p:cNvPicPr>
            <a:picLocks noChangeAspect="1"/>
          </p:cNvPicPr>
          <p:nvPr/>
        </p:nvPicPr>
        <p:blipFill rotWithShape="1">
          <a:blip r:embed="rId2">
            <a:alphaModFix amt="40000"/>
          </a:blip>
          <a:srcRect l="3111" r="1" b="1"/>
          <a:stretch/>
        </p:blipFill>
        <p:spPr>
          <a:xfrm>
            <a:off x="20" y="10"/>
            <a:ext cx="12191979" cy="6857990"/>
          </a:xfrm>
          <a:prstGeom prst="rect">
            <a:avLst/>
          </a:prstGeom>
        </p:spPr>
      </p:pic>
      <p:sp>
        <p:nvSpPr>
          <p:cNvPr id="2" name="Title 1">
            <a:extLst>
              <a:ext uri="{FF2B5EF4-FFF2-40B4-BE49-F238E27FC236}">
                <a16:creationId xmlns:a16="http://schemas.microsoft.com/office/drawing/2014/main" id="{3E0E3DEE-D014-4FC0-BC55-FB1763984606}"/>
              </a:ext>
            </a:extLst>
          </p:cNvPr>
          <p:cNvSpPr>
            <a:spLocks noGrp="1"/>
          </p:cNvSpPr>
          <p:nvPr>
            <p:ph type="title"/>
          </p:nvPr>
        </p:nvSpPr>
        <p:spPr>
          <a:xfrm>
            <a:off x="841249" y="941832"/>
            <a:ext cx="10506456" cy="2057400"/>
          </a:xfrm>
        </p:spPr>
        <p:txBody>
          <a:bodyPr anchor="b">
            <a:normAutofit/>
          </a:bodyPr>
          <a:lstStyle/>
          <a:p>
            <a:r>
              <a:rPr lang="en-US" sz="5000" dirty="0"/>
              <a:t>New England </a:t>
            </a:r>
            <a:br>
              <a:rPr lang="en-US" sz="5000" dirty="0"/>
            </a:br>
            <a:r>
              <a:rPr lang="en-US" sz="5000" dirty="0"/>
              <a:t> Commodity Flow Study Processes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30D06D-DD18-4D00-BC80-F3EDF2B6ABAE}"/>
              </a:ext>
            </a:extLst>
          </p:cNvPr>
          <p:cNvSpPr>
            <a:spLocks noGrp="1"/>
          </p:cNvSpPr>
          <p:nvPr>
            <p:ph idx="1"/>
          </p:nvPr>
        </p:nvSpPr>
        <p:spPr>
          <a:xfrm>
            <a:off x="841248" y="3502152"/>
            <a:ext cx="10506456" cy="2670048"/>
          </a:xfrm>
        </p:spPr>
        <p:txBody>
          <a:bodyPr>
            <a:normAutofit/>
          </a:bodyPr>
          <a:lstStyle/>
          <a:p>
            <a:pPr marL="0" indent="0">
              <a:buNone/>
            </a:pPr>
            <a:endParaRPr lang="en-US" sz="2000" dirty="0"/>
          </a:p>
          <a:p>
            <a:pPr marL="0" indent="0">
              <a:buNone/>
            </a:pPr>
            <a:endParaRPr lang="en-US" sz="2000" dirty="0"/>
          </a:p>
          <a:p>
            <a:pPr marL="0" indent="0">
              <a:buNone/>
            </a:pPr>
            <a:r>
              <a:rPr lang="en-US" dirty="0"/>
              <a:t>Len Wallace, EPA Region 1 EPCRA &amp; RMP Program Manager </a:t>
            </a:r>
          </a:p>
          <a:p>
            <a:pPr marL="0" indent="0">
              <a:buNone/>
            </a:pPr>
            <a:endParaRPr lang="en-US" dirty="0"/>
          </a:p>
          <a:p>
            <a:pPr marL="0" indent="0">
              <a:buNone/>
            </a:pPr>
            <a:r>
              <a:rPr lang="en-US" dirty="0"/>
              <a:t> E Stefan Coutoulakis, NC Department of Public Safety, Division of EM</a:t>
            </a:r>
          </a:p>
        </p:txBody>
      </p:sp>
    </p:spTree>
    <p:extLst>
      <p:ext uri="{BB962C8B-B14F-4D97-AF65-F5344CB8AC3E}">
        <p14:creationId xmlns:p14="http://schemas.microsoft.com/office/powerpoint/2010/main" val="13220154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02C68-46A9-4ABE-BF1E-CF82CFFDC6CC}"/>
              </a:ext>
            </a:extLst>
          </p:cNvPr>
          <p:cNvSpPr>
            <a:spLocks noGrp="1"/>
          </p:cNvSpPr>
          <p:nvPr>
            <p:ph type="title"/>
          </p:nvPr>
        </p:nvSpPr>
        <p:spPr>
          <a:xfrm>
            <a:off x="231228" y="273269"/>
            <a:ext cx="4540797" cy="1784131"/>
          </a:xfrm>
        </p:spPr>
        <p:txBody>
          <a:bodyPr>
            <a:normAutofit/>
          </a:bodyPr>
          <a:lstStyle/>
          <a:p>
            <a:pPr algn="ctr"/>
            <a:r>
              <a:rPr lang="en-US" dirty="0"/>
              <a:t>EPCRA Section 303 </a:t>
            </a:r>
            <a:br>
              <a:rPr lang="en-US" dirty="0"/>
            </a:br>
            <a:r>
              <a:rPr lang="en-US" dirty="0"/>
              <a:t>§11003. Comprehensive emergency response plans</a:t>
            </a:r>
          </a:p>
        </p:txBody>
      </p:sp>
      <p:sp>
        <p:nvSpPr>
          <p:cNvPr id="3" name="Content Placeholder 2">
            <a:extLst>
              <a:ext uri="{FF2B5EF4-FFF2-40B4-BE49-F238E27FC236}">
                <a16:creationId xmlns:a16="http://schemas.microsoft.com/office/drawing/2014/main" id="{FB92701D-0D6A-4ABA-9CCF-13407BFB2959}"/>
              </a:ext>
            </a:extLst>
          </p:cNvPr>
          <p:cNvSpPr>
            <a:spLocks noGrp="1"/>
          </p:cNvSpPr>
          <p:nvPr>
            <p:ph idx="1"/>
          </p:nvPr>
        </p:nvSpPr>
        <p:spPr/>
        <p:txBody>
          <a:bodyPr/>
          <a:lstStyle/>
          <a:p>
            <a:endParaRPr lang="en-US" dirty="0"/>
          </a:p>
          <a:p>
            <a:endParaRPr lang="en-US" dirty="0"/>
          </a:p>
        </p:txBody>
      </p:sp>
      <p:sp>
        <p:nvSpPr>
          <p:cNvPr id="5" name="Text Placeholder 4">
            <a:extLst>
              <a:ext uri="{FF2B5EF4-FFF2-40B4-BE49-F238E27FC236}">
                <a16:creationId xmlns:a16="http://schemas.microsoft.com/office/drawing/2014/main" id="{C3B785EA-17F4-4985-AB17-389395999A12}"/>
              </a:ext>
            </a:extLst>
          </p:cNvPr>
          <p:cNvSpPr>
            <a:spLocks noGrp="1"/>
          </p:cNvSpPr>
          <p:nvPr>
            <p:ph type="body" sz="half" idx="2"/>
          </p:nvPr>
        </p:nvSpPr>
        <p:spPr>
          <a:xfrm>
            <a:off x="231228" y="2057400"/>
            <a:ext cx="4540797" cy="4637690"/>
          </a:xfrm>
        </p:spPr>
        <p:txBody>
          <a:bodyPr/>
          <a:lstStyle/>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(5) Methods for determining the occurrence of a release, and the area or population likely to be affected by such release.</a:t>
            </a:r>
          </a:p>
          <a:p>
            <a:endParaRPr lang="en-US" dirty="0"/>
          </a:p>
        </p:txBody>
      </p:sp>
      <p:pic>
        <p:nvPicPr>
          <p:cNvPr id="7" name="Picture 6">
            <a:extLst>
              <a:ext uri="{FF2B5EF4-FFF2-40B4-BE49-F238E27FC236}">
                <a16:creationId xmlns:a16="http://schemas.microsoft.com/office/drawing/2014/main" id="{7AF7D4D3-4F9E-4074-BAD7-3CBE7FAEE596}"/>
              </a:ext>
            </a:extLst>
          </p:cNvPr>
          <p:cNvPicPr>
            <a:picLocks noChangeAspect="1"/>
          </p:cNvPicPr>
          <p:nvPr/>
        </p:nvPicPr>
        <p:blipFill>
          <a:blip r:embed="rId2"/>
          <a:stretch>
            <a:fillRect/>
          </a:stretch>
        </p:blipFill>
        <p:spPr>
          <a:xfrm>
            <a:off x="4936551" y="1355833"/>
            <a:ext cx="2872634" cy="3581369"/>
          </a:xfrm>
          <a:prstGeom prst="rect">
            <a:avLst/>
          </a:prstGeom>
        </p:spPr>
      </p:pic>
      <p:pic>
        <p:nvPicPr>
          <p:cNvPr id="9" name="Picture 8">
            <a:extLst>
              <a:ext uri="{FF2B5EF4-FFF2-40B4-BE49-F238E27FC236}">
                <a16:creationId xmlns:a16="http://schemas.microsoft.com/office/drawing/2014/main" id="{A303A6E9-3520-4D88-8D2E-4BF44A3F1EFD}"/>
              </a:ext>
            </a:extLst>
          </p:cNvPr>
          <p:cNvPicPr>
            <a:picLocks noChangeAspect="1"/>
          </p:cNvPicPr>
          <p:nvPr/>
        </p:nvPicPr>
        <p:blipFill>
          <a:blip r:embed="rId3"/>
          <a:stretch>
            <a:fillRect/>
          </a:stretch>
        </p:blipFill>
        <p:spPr>
          <a:xfrm>
            <a:off x="8767131" y="1355832"/>
            <a:ext cx="2692969" cy="3581369"/>
          </a:xfrm>
          <a:prstGeom prst="rect">
            <a:avLst/>
          </a:prstGeom>
        </p:spPr>
      </p:pic>
    </p:spTree>
    <p:extLst>
      <p:ext uri="{BB962C8B-B14F-4D97-AF65-F5344CB8AC3E}">
        <p14:creationId xmlns:p14="http://schemas.microsoft.com/office/powerpoint/2010/main" val="38103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01751-994F-4B5C-B0E5-A9460A3113E3}"/>
              </a:ext>
            </a:extLst>
          </p:cNvPr>
          <p:cNvSpPr>
            <a:spLocks noGrp="1"/>
          </p:cNvSpPr>
          <p:nvPr>
            <p:ph type="title"/>
          </p:nvPr>
        </p:nvSpPr>
        <p:spPr>
          <a:xfrm>
            <a:off x="0" y="144379"/>
            <a:ext cx="12192000" cy="1546310"/>
          </a:xfrm>
        </p:spPr>
        <p:txBody>
          <a:bodyPr>
            <a:noAutofit/>
          </a:bodyPr>
          <a:lstStyle/>
          <a:p>
            <a:r>
              <a:rPr lang="en-US" sz="3200" dirty="0">
                <a:latin typeface="Times New Roman" panose="02020603050405020304" pitchFamily="18" charset="0"/>
                <a:cs typeface="Times New Roman" panose="02020603050405020304" pitchFamily="18" charset="0"/>
              </a:rPr>
              <a:t>These guides provided the technical discussion of, and specific procedures for, a method that can be employed in conducting a hazards analysis that will allow planners to consider the potential risks in their local communities.</a:t>
            </a:r>
          </a:p>
        </p:txBody>
      </p:sp>
      <p:sp>
        <p:nvSpPr>
          <p:cNvPr id="5" name="Text Placeholder 4">
            <a:extLst>
              <a:ext uri="{FF2B5EF4-FFF2-40B4-BE49-F238E27FC236}">
                <a16:creationId xmlns:a16="http://schemas.microsoft.com/office/drawing/2014/main" id="{22B60AA5-7055-4D59-A347-8A37AD38E96B}"/>
              </a:ext>
            </a:extLst>
          </p:cNvPr>
          <p:cNvSpPr>
            <a:spLocks noGrp="1"/>
          </p:cNvSpPr>
          <p:nvPr>
            <p:ph type="body" idx="1"/>
          </p:nvPr>
        </p:nvSpPr>
        <p:spPr>
          <a:xfrm>
            <a:off x="814388" y="1904999"/>
            <a:ext cx="5183187" cy="600075"/>
          </a:xfrm>
        </p:spPr>
        <p:txBody>
          <a:bodyPr>
            <a:normAutofit fontScale="92500" lnSpcReduction="20000"/>
          </a:bodyPr>
          <a:lstStyle/>
          <a:p>
            <a:r>
              <a:rPr lang="en-US" dirty="0"/>
              <a:t>Green Book December 1987</a:t>
            </a:r>
          </a:p>
        </p:txBody>
      </p:sp>
      <p:pic>
        <p:nvPicPr>
          <p:cNvPr id="12" name="Content Placeholder 11">
            <a:extLst>
              <a:ext uri="{FF2B5EF4-FFF2-40B4-BE49-F238E27FC236}">
                <a16:creationId xmlns:a16="http://schemas.microsoft.com/office/drawing/2014/main" id="{B52CF62A-0AC3-4F4F-9981-50546A8BED3A}"/>
              </a:ext>
            </a:extLst>
          </p:cNvPr>
          <p:cNvPicPr>
            <a:picLocks noGrp="1" noChangeAspect="1"/>
          </p:cNvPicPr>
          <p:nvPr>
            <p:ph sz="half" idx="2"/>
          </p:nvPr>
        </p:nvPicPr>
        <p:blipFill>
          <a:blip r:embed="rId2"/>
          <a:stretch>
            <a:fillRect/>
          </a:stretch>
        </p:blipFill>
        <p:spPr>
          <a:xfrm>
            <a:off x="1990904" y="2505075"/>
            <a:ext cx="2855555" cy="3684588"/>
          </a:xfrm>
        </p:spPr>
      </p:pic>
      <p:sp>
        <p:nvSpPr>
          <p:cNvPr id="7" name="Text Placeholder 6">
            <a:extLst>
              <a:ext uri="{FF2B5EF4-FFF2-40B4-BE49-F238E27FC236}">
                <a16:creationId xmlns:a16="http://schemas.microsoft.com/office/drawing/2014/main" id="{2ADDC124-BD6E-48F6-B872-FC15C21A0AB8}"/>
              </a:ext>
            </a:extLst>
          </p:cNvPr>
          <p:cNvSpPr>
            <a:spLocks noGrp="1"/>
          </p:cNvSpPr>
          <p:nvPr>
            <p:ph type="body" sz="quarter" idx="3"/>
          </p:nvPr>
        </p:nvSpPr>
        <p:spPr>
          <a:xfrm>
            <a:off x="6194426" y="1904999"/>
            <a:ext cx="5160961" cy="600076"/>
          </a:xfrm>
        </p:spPr>
        <p:txBody>
          <a:bodyPr>
            <a:normAutofit fontScale="92500" lnSpcReduction="20000"/>
          </a:bodyPr>
          <a:lstStyle/>
          <a:p>
            <a:r>
              <a:rPr lang="en-US" dirty="0"/>
              <a:t>Brown Book 1989 with Floppy disk drive (FDD) </a:t>
            </a:r>
          </a:p>
        </p:txBody>
      </p:sp>
      <p:pic>
        <p:nvPicPr>
          <p:cNvPr id="10" name="Content Placeholder 9">
            <a:extLst>
              <a:ext uri="{FF2B5EF4-FFF2-40B4-BE49-F238E27FC236}">
                <a16:creationId xmlns:a16="http://schemas.microsoft.com/office/drawing/2014/main" id="{93C4AE66-137F-42C6-80F3-818481A40C5F}"/>
              </a:ext>
            </a:extLst>
          </p:cNvPr>
          <p:cNvPicPr>
            <a:picLocks noGrp="1" noChangeAspect="1"/>
          </p:cNvPicPr>
          <p:nvPr>
            <p:ph sz="quarter" idx="4"/>
          </p:nvPr>
        </p:nvPicPr>
        <p:blipFill>
          <a:blip r:embed="rId3"/>
          <a:stretch>
            <a:fillRect/>
          </a:stretch>
        </p:blipFill>
        <p:spPr>
          <a:xfrm>
            <a:off x="7345016" y="2505075"/>
            <a:ext cx="2837556" cy="3684588"/>
          </a:xfrm>
        </p:spPr>
      </p:pic>
    </p:spTree>
    <p:extLst>
      <p:ext uri="{BB962C8B-B14F-4D97-AF65-F5344CB8AC3E}">
        <p14:creationId xmlns:p14="http://schemas.microsoft.com/office/powerpoint/2010/main" val="384312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5" descr="Text&#10;&#10;Description automatically generated">
            <a:extLst>
              <a:ext uri="{FF2B5EF4-FFF2-40B4-BE49-F238E27FC236}">
                <a16:creationId xmlns:a16="http://schemas.microsoft.com/office/drawing/2014/main" id="{E08801CF-C15C-4F74-B44C-B7348D0BA9B8}"/>
              </a:ext>
            </a:extLst>
          </p:cNvPr>
          <p:cNvPicPr>
            <a:picLocks noChangeAspect="1"/>
          </p:cNvPicPr>
          <p:nvPr/>
        </p:nvPicPr>
        <p:blipFill>
          <a:blip r:embed="rId2"/>
          <a:stretch>
            <a:fillRect/>
          </a:stretch>
        </p:blipFill>
        <p:spPr>
          <a:xfrm>
            <a:off x="2985222" y="177832"/>
            <a:ext cx="5254003" cy="6588093"/>
          </a:xfrm>
          <a:prstGeom prst="rect">
            <a:avLst/>
          </a:prstGeom>
        </p:spPr>
      </p:pic>
      <p:sp>
        <p:nvSpPr>
          <p:cNvPr id="2" name="Slide Number Placeholder 1">
            <a:extLst>
              <a:ext uri="{FF2B5EF4-FFF2-40B4-BE49-F238E27FC236}">
                <a16:creationId xmlns:a16="http://schemas.microsoft.com/office/drawing/2014/main" id="{0B7ADD0E-77A1-4222-893C-A5C8A2B0F077}"/>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461AB40-3703-4B59-908E-4426170427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53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58DD08D-E61F-4B42-AAB4-13B75F255BCC}"/>
              </a:ext>
            </a:extLst>
          </p:cNvPr>
          <p:cNvSpPr>
            <a:spLocks noGrp="1"/>
          </p:cNvSpPr>
          <p:nvPr>
            <p:ph type="title"/>
          </p:nvPr>
        </p:nvSpPr>
        <p:spPr>
          <a:xfrm>
            <a:off x="5188017" y="181917"/>
            <a:ext cx="6360855" cy="1930347"/>
          </a:xfrm>
        </p:spPr>
        <p:txBody>
          <a:bodyPr vert="horz" lIns="91440" tIns="45720" rIns="91440" bIns="45720" rtlCol="0" anchor="b">
            <a:normAutofit fontScale="90000"/>
          </a:bodyPr>
          <a:lstStyle/>
          <a:p>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r>
              <a:rPr lang="en-US" sz="3000" b="1" dirty="0"/>
              <a:t>Nicole Coldren</a:t>
            </a:r>
            <a:br>
              <a:rPr lang="en-US" sz="3000" b="1" dirty="0"/>
            </a:br>
            <a:r>
              <a:rPr lang="en-US" sz="3000" b="1" dirty="0"/>
              <a:t>and</a:t>
            </a:r>
            <a:br>
              <a:rPr lang="en-US" sz="3000" b="1" dirty="0"/>
            </a:br>
            <a:r>
              <a:rPr lang="en-US" sz="3000" b="1" dirty="0"/>
              <a:t>Dr. Thomas Mueller</a:t>
            </a:r>
            <a:br>
              <a:rPr lang="en-US" sz="3000" b="1" dirty="0"/>
            </a:br>
            <a:r>
              <a:rPr lang="en-US" sz="3000" b="1" dirty="0"/>
              <a:t>California University of Pennsylvania</a:t>
            </a:r>
            <a:br>
              <a:rPr lang="en-US" sz="3000" dirty="0"/>
            </a:br>
            <a:endParaRPr lang="en-US" sz="3000" dirty="0"/>
          </a:p>
        </p:txBody>
      </p:sp>
      <p:pic>
        <p:nvPicPr>
          <p:cNvPr id="8" name="Content Placeholder 7">
            <a:extLst>
              <a:ext uri="{FF2B5EF4-FFF2-40B4-BE49-F238E27FC236}">
                <a16:creationId xmlns:a16="http://schemas.microsoft.com/office/drawing/2014/main" id="{63A843CE-169B-43A5-9BBD-97A812ED7DE4}"/>
              </a:ext>
            </a:extLst>
          </p:cNvPr>
          <p:cNvPicPr>
            <a:picLocks noGrp="1" noChangeAspect="1"/>
          </p:cNvPicPr>
          <p:nvPr>
            <p:ph idx="1"/>
          </p:nvPr>
        </p:nvPicPr>
        <p:blipFill rotWithShape="1">
          <a:blip r:embed="rId2"/>
          <a:srcRect r="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D3BB5DE6-60C1-4EEF-A1E5-D843AC4B678A}"/>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r>
              <a:rPr lang="en-US" sz="2400" dirty="0"/>
              <a:t>CAMEO Internship </a:t>
            </a:r>
            <a:br>
              <a:rPr lang="en-US" sz="2400" dirty="0"/>
            </a:br>
            <a:r>
              <a:rPr lang="en-US" sz="2400" dirty="0"/>
              <a:t>Penobscot County and Cumberland County Maine</a:t>
            </a:r>
          </a:p>
          <a:p>
            <a:r>
              <a:rPr lang="en-US" sz="2200" dirty="0"/>
              <a:t>Maine State Emergency Response Commission (ME SERC)</a:t>
            </a:r>
          </a:p>
          <a:p>
            <a:r>
              <a:rPr lang="en-US" sz="2200" dirty="0"/>
              <a:t>Maine Emergency Management Agency (MEMA) </a:t>
            </a:r>
          </a:p>
          <a:p>
            <a:endParaRPr lang="en-US" sz="2200" dirty="0"/>
          </a:p>
        </p:txBody>
      </p:sp>
    </p:spTree>
    <p:extLst>
      <p:ext uri="{BB962C8B-B14F-4D97-AF65-F5344CB8AC3E}">
        <p14:creationId xmlns:p14="http://schemas.microsoft.com/office/powerpoint/2010/main" val="187802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77B4-1558-4046-A8A1-D75597EECEFC}"/>
              </a:ext>
            </a:extLst>
          </p:cNvPr>
          <p:cNvSpPr>
            <a:spLocks noGrp="1"/>
          </p:cNvSpPr>
          <p:nvPr>
            <p:ph type="title"/>
          </p:nvPr>
        </p:nvSpPr>
        <p:spPr/>
        <p:txBody>
          <a:bodyPr>
            <a:normAutofit fontScale="90000"/>
          </a:bodyPr>
          <a:lstStyle/>
          <a:p>
            <a:r>
              <a:rPr lang="en-US" dirty="0"/>
              <a:t>CAMEO Internship </a:t>
            </a:r>
            <a:br>
              <a:rPr lang="en-US" dirty="0"/>
            </a:br>
            <a:r>
              <a:rPr lang="en-US" dirty="0"/>
              <a:t>Penobscot County and Cumberland County Maine</a:t>
            </a:r>
          </a:p>
        </p:txBody>
      </p:sp>
      <p:sp>
        <p:nvSpPr>
          <p:cNvPr id="3" name="Text Placeholder 2">
            <a:extLst>
              <a:ext uri="{FF2B5EF4-FFF2-40B4-BE49-F238E27FC236}">
                <a16:creationId xmlns:a16="http://schemas.microsoft.com/office/drawing/2014/main" id="{E6EAD963-736D-4EF1-82B7-6059E3B5AB26}"/>
              </a:ext>
            </a:extLst>
          </p:cNvPr>
          <p:cNvSpPr>
            <a:spLocks noGrp="1"/>
          </p:cNvSpPr>
          <p:nvPr>
            <p:ph type="body" idx="1"/>
          </p:nvPr>
        </p:nvSpPr>
        <p:spPr/>
        <p:txBody>
          <a:bodyPr>
            <a:normAutofit/>
          </a:bodyPr>
          <a:lstStyle/>
          <a:p>
            <a:r>
              <a:rPr lang="en-US" sz="3200" dirty="0"/>
              <a:t>Cumberland County Maine</a:t>
            </a:r>
          </a:p>
        </p:txBody>
      </p:sp>
      <p:sp>
        <p:nvSpPr>
          <p:cNvPr id="4" name="Content Placeholder 3">
            <a:extLst>
              <a:ext uri="{FF2B5EF4-FFF2-40B4-BE49-F238E27FC236}">
                <a16:creationId xmlns:a16="http://schemas.microsoft.com/office/drawing/2014/main" id="{9BA3FAA2-2267-4695-AEEE-22C236C71E32}"/>
              </a:ext>
            </a:extLst>
          </p:cNvPr>
          <p:cNvSpPr>
            <a:spLocks noGrp="1"/>
          </p:cNvSpPr>
          <p:nvPr>
            <p:ph sz="half" idx="2"/>
          </p:nvPr>
        </p:nvSpPr>
        <p:spPr/>
        <p:txBody>
          <a:bodyPr/>
          <a:lstStyle/>
          <a:p>
            <a:pPr marL="0" indent="0">
              <a:buNone/>
            </a:pPr>
            <a:endParaRPr lang="en-US" dirty="0"/>
          </a:p>
          <a:p>
            <a:pPr marL="0" indent="0">
              <a:buNone/>
            </a:pPr>
            <a:r>
              <a:rPr lang="en-US" dirty="0"/>
              <a:t>Facilities with EHS: </a:t>
            </a:r>
            <a:r>
              <a:rPr lang="en-US" b="1" dirty="0"/>
              <a:t>128</a:t>
            </a:r>
          </a:p>
          <a:p>
            <a:endParaRPr lang="en-US" dirty="0"/>
          </a:p>
          <a:p>
            <a:pPr marL="0" indent="0">
              <a:buNone/>
            </a:pPr>
            <a:r>
              <a:rPr lang="en-US" dirty="0"/>
              <a:t>Routes for these Facilities: </a:t>
            </a:r>
            <a:r>
              <a:rPr lang="en-US" b="1" dirty="0"/>
              <a:t>443</a:t>
            </a:r>
          </a:p>
          <a:p>
            <a:endParaRPr lang="en-US" dirty="0"/>
          </a:p>
        </p:txBody>
      </p:sp>
      <p:sp>
        <p:nvSpPr>
          <p:cNvPr id="5" name="Text Placeholder 4">
            <a:extLst>
              <a:ext uri="{FF2B5EF4-FFF2-40B4-BE49-F238E27FC236}">
                <a16:creationId xmlns:a16="http://schemas.microsoft.com/office/drawing/2014/main" id="{FFF3D14F-A506-414C-9DB5-3C2B13327146}"/>
              </a:ext>
            </a:extLst>
          </p:cNvPr>
          <p:cNvSpPr>
            <a:spLocks noGrp="1"/>
          </p:cNvSpPr>
          <p:nvPr>
            <p:ph type="body" sz="quarter" idx="3"/>
          </p:nvPr>
        </p:nvSpPr>
        <p:spPr/>
        <p:txBody>
          <a:bodyPr>
            <a:normAutofit/>
          </a:bodyPr>
          <a:lstStyle/>
          <a:p>
            <a:r>
              <a:rPr lang="en-US" sz="3200" dirty="0"/>
              <a:t>Penobscot County Maine</a:t>
            </a:r>
          </a:p>
        </p:txBody>
      </p:sp>
      <p:sp>
        <p:nvSpPr>
          <p:cNvPr id="6" name="Content Placeholder 5">
            <a:extLst>
              <a:ext uri="{FF2B5EF4-FFF2-40B4-BE49-F238E27FC236}">
                <a16:creationId xmlns:a16="http://schemas.microsoft.com/office/drawing/2014/main" id="{3B657550-2213-411E-B4C1-08682878B526}"/>
              </a:ext>
            </a:extLst>
          </p:cNvPr>
          <p:cNvSpPr>
            <a:spLocks noGrp="1"/>
          </p:cNvSpPr>
          <p:nvPr>
            <p:ph sz="quarter" idx="4"/>
          </p:nvPr>
        </p:nvSpPr>
        <p:spPr/>
        <p:txBody>
          <a:bodyPr/>
          <a:lstStyle/>
          <a:p>
            <a:pPr marL="0" indent="0">
              <a:buNone/>
            </a:pPr>
            <a:endParaRPr lang="en-US" dirty="0"/>
          </a:p>
          <a:p>
            <a:pPr marL="0" indent="0">
              <a:buNone/>
            </a:pPr>
            <a:r>
              <a:rPr lang="en-US" dirty="0"/>
              <a:t>Facilities with EHS: </a:t>
            </a:r>
            <a:r>
              <a:rPr lang="en-US" b="1" dirty="0"/>
              <a:t>71</a:t>
            </a:r>
          </a:p>
          <a:p>
            <a:endParaRPr lang="en-US" dirty="0"/>
          </a:p>
          <a:p>
            <a:pPr marL="0" indent="0">
              <a:buNone/>
            </a:pPr>
            <a:r>
              <a:rPr lang="en-US" dirty="0"/>
              <a:t>Routes for these Facilities: </a:t>
            </a:r>
            <a:r>
              <a:rPr lang="en-US" b="1" dirty="0"/>
              <a:t>188</a:t>
            </a:r>
          </a:p>
          <a:p>
            <a:endParaRPr lang="en-US" dirty="0"/>
          </a:p>
        </p:txBody>
      </p:sp>
    </p:spTree>
    <p:extLst>
      <p:ext uri="{BB962C8B-B14F-4D97-AF65-F5344CB8AC3E}">
        <p14:creationId xmlns:p14="http://schemas.microsoft.com/office/powerpoint/2010/main" val="139135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B386311-DB69-4DAE-8555-9E3AF5B129D8}"/>
              </a:ext>
            </a:extLst>
          </p:cNvPr>
          <p:cNvPicPr>
            <a:picLocks noGrp="1" noChangeAspect="1"/>
          </p:cNvPicPr>
          <p:nvPr>
            <p:ph idx="1"/>
          </p:nvPr>
        </p:nvPicPr>
        <p:blipFill rotWithShape="1">
          <a:blip r:embed="rId2"/>
          <a:srcRect l="13286"/>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0DF012-3FA8-478E-8AD4-C8E858F07000}"/>
              </a:ext>
            </a:extLst>
          </p:cNvPr>
          <p:cNvSpPr>
            <a:spLocks noGrp="1"/>
          </p:cNvSpPr>
          <p:nvPr>
            <p:ph type="title"/>
          </p:nvPr>
        </p:nvSpPr>
        <p:spPr>
          <a:xfrm>
            <a:off x="132080" y="250257"/>
            <a:ext cx="3881655" cy="2011680"/>
          </a:xfrm>
        </p:spPr>
        <p:txBody>
          <a:bodyPr vert="horz" lIns="91440" tIns="45720" rIns="91440" bIns="45720" rtlCol="0" anchor="ctr">
            <a:normAutofit/>
          </a:bodyPr>
          <a:lstStyle/>
          <a:p>
            <a:br>
              <a:rPr lang="en-US" sz="1900" dirty="0"/>
            </a:br>
            <a:r>
              <a:rPr lang="en-US" sz="2400" b="1" dirty="0"/>
              <a:t>Michael Castro </a:t>
            </a:r>
            <a:br>
              <a:rPr lang="en-US" sz="2400" b="1" dirty="0"/>
            </a:br>
            <a:r>
              <a:rPr lang="en-US" sz="2400" b="1" dirty="0"/>
              <a:t>E Stefan Coutoulakis</a:t>
            </a:r>
            <a:br>
              <a:rPr lang="en-US" sz="2400" b="1" dirty="0"/>
            </a:br>
            <a:br>
              <a:rPr lang="en-US" sz="2400" b="1" dirty="0"/>
            </a:br>
            <a:r>
              <a:rPr lang="en-US" sz="2400" b="1" dirty="0"/>
              <a:t>Escape Training, LLC</a:t>
            </a:r>
            <a:br>
              <a:rPr lang="en-US" sz="1900" dirty="0"/>
            </a:br>
            <a:endParaRPr lang="en-US" sz="1900" dirty="0"/>
          </a:p>
        </p:txBody>
      </p:sp>
      <p:sp>
        <p:nvSpPr>
          <p:cNvPr id="4" name="Text Placeholder 3">
            <a:extLst>
              <a:ext uri="{FF2B5EF4-FFF2-40B4-BE49-F238E27FC236}">
                <a16:creationId xmlns:a16="http://schemas.microsoft.com/office/drawing/2014/main" id="{20CD89A7-2633-4E43-86D9-8580892279FF}"/>
              </a:ext>
            </a:extLst>
          </p:cNvPr>
          <p:cNvSpPr>
            <a:spLocks noGrp="1"/>
          </p:cNvSpPr>
          <p:nvPr>
            <p:ph type="body" sz="half" idx="2"/>
          </p:nvPr>
        </p:nvSpPr>
        <p:spPr>
          <a:xfrm>
            <a:off x="132080" y="2336800"/>
            <a:ext cx="4528309" cy="3840163"/>
          </a:xfrm>
        </p:spPr>
        <p:txBody>
          <a:bodyPr vert="horz" lIns="91440" tIns="45720" rIns="91440" bIns="45720" rtlCol="0">
            <a:normAutofit/>
          </a:bodyPr>
          <a:lstStyle/>
          <a:p>
            <a:pPr indent="-228600">
              <a:buFont typeface="Arial" panose="020B0604020202020204" pitchFamily="34" charset="0"/>
              <a:buChar char="•"/>
            </a:pPr>
            <a:endParaRPr lang="en-US" sz="2000" dirty="0"/>
          </a:p>
          <a:p>
            <a:r>
              <a:rPr lang="en-US" sz="2400" dirty="0"/>
              <a:t>Mystic Regional Local Emergency Planning Committee (REPC)</a:t>
            </a:r>
          </a:p>
          <a:p>
            <a:pPr indent="-228600">
              <a:buFont typeface="Arial" panose="020B0604020202020204" pitchFamily="34" charset="0"/>
              <a:buChar char="•"/>
            </a:pPr>
            <a:endParaRPr lang="en-US" sz="2400" dirty="0"/>
          </a:p>
          <a:p>
            <a:r>
              <a:rPr lang="en-US" sz="2400" dirty="0"/>
              <a:t>Massachusetts State Emergency Response Commission (MA SERC)</a:t>
            </a:r>
          </a:p>
          <a:p>
            <a:pPr indent="-228600">
              <a:buFont typeface="Arial" panose="020B0604020202020204" pitchFamily="34" charset="0"/>
              <a:buChar char="•"/>
            </a:pPr>
            <a:endParaRPr lang="en-US" sz="2400" dirty="0"/>
          </a:p>
          <a:p>
            <a:r>
              <a:rPr lang="en-US" sz="2400" dirty="0"/>
              <a:t>Massachusetts Emergency Management Agency (MEMA) </a:t>
            </a:r>
          </a:p>
        </p:txBody>
      </p:sp>
    </p:spTree>
    <p:extLst>
      <p:ext uri="{BB962C8B-B14F-4D97-AF65-F5344CB8AC3E}">
        <p14:creationId xmlns:p14="http://schemas.microsoft.com/office/powerpoint/2010/main" val="274956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5D99-99B0-4FC2-A1C8-0984FA6F9030}"/>
              </a:ext>
            </a:extLst>
          </p:cNvPr>
          <p:cNvSpPr>
            <a:spLocks noGrp="1"/>
          </p:cNvSpPr>
          <p:nvPr>
            <p:ph type="title"/>
          </p:nvPr>
        </p:nvSpPr>
        <p:spPr/>
        <p:txBody>
          <a:bodyPr/>
          <a:lstStyle/>
          <a:p>
            <a:pPr algn="ctr"/>
            <a:r>
              <a:rPr lang="en-US" dirty="0"/>
              <a:t>Mystic Regional Local Emergency Planning Committee (REPC)</a:t>
            </a:r>
          </a:p>
        </p:txBody>
      </p:sp>
      <p:sp>
        <p:nvSpPr>
          <p:cNvPr id="3" name="Content Placeholder 2">
            <a:extLst>
              <a:ext uri="{FF2B5EF4-FFF2-40B4-BE49-F238E27FC236}">
                <a16:creationId xmlns:a16="http://schemas.microsoft.com/office/drawing/2014/main" id="{292DB148-AA61-444C-8D80-AEA185546824}"/>
              </a:ext>
            </a:extLst>
          </p:cNvPr>
          <p:cNvSpPr>
            <a:spLocks noGrp="1"/>
          </p:cNvSpPr>
          <p:nvPr>
            <p:ph idx="1"/>
          </p:nvPr>
        </p:nvSpPr>
        <p:spPr/>
        <p:txBody>
          <a:bodyPr/>
          <a:lstStyle/>
          <a:p>
            <a:pPr marL="0" indent="0">
              <a:buNone/>
            </a:pPr>
            <a:r>
              <a:rPr lang="en-US" dirty="0"/>
              <a:t>26 member communities of the Mystic REPC </a:t>
            </a:r>
          </a:p>
          <a:p>
            <a:pPr marL="0" indent="0">
              <a:buNone/>
            </a:pPr>
            <a:endParaRPr lang="en-US" dirty="0"/>
          </a:p>
          <a:p>
            <a:pPr marL="0" indent="0">
              <a:buNone/>
            </a:pPr>
            <a:r>
              <a:rPr lang="en-US" dirty="0"/>
              <a:t>Facilities with EHS: 128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2046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4" name="Rectangle 8090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906" name="Rectangle 8090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08" name="Rectangle 8090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10" name="Rectangle 8090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12" name="Rectangle 8091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914" name="Freeform: Shape 8091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916" name="Rectangle 8091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898" name="Rectangle 2"/>
          <p:cNvSpPr>
            <a:spLocks noGrp="1" noRot="1" noChangeArrowheads="1"/>
          </p:cNvSpPr>
          <p:nvPr>
            <p:ph type="title"/>
          </p:nvPr>
        </p:nvSpPr>
        <p:spPr>
          <a:xfrm>
            <a:off x="466722" y="586855"/>
            <a:ext cx="3201366" cy="3387497"/>
          </a:xfrm>
        </p:spPr>
        <p:txBody>
          <a:bodyPr anchor="b">
            <a:normAutofit/>
          </a:bodyPr>
          <a:lstStyle/>
          <a:p>
            <a:pPr algn="r" eaLnBrk="1" hangingPunct="1">
              <a:defRPr/>
            </a:pPr>
            <a:r>
              <a:rPr lang="en-US" sz="4000" b="1">
                <a:solidFill>
                  <a:srgbClr val="FFFFFF"/>
                </a:solidFill>
              </a:rPr>
              <a:t>DISCLAIMER</a:t>
            </a:r>
          </a:p>
        </p:txBody>
      </p:sp>
      <p:sp>
        <p:nvSpPr>
          <p:cNvPr id="80899" name="Rectangle 3"/>
          <p:cNvSpPr>
            <a:spLocks noGrp="1" noRot="1" noChangeArrowheads="1"/>
          </p:cNvSpPr>
          <p:nvPr>
            <p:ph idx="1"/>
          </p:nvPr>
        </p:nvSpPr>
        <p:spPr>
          <a:xfrm>
            <a:off x="4810259" y="649480"/>
            <a:ext cx="6555347" cy="5546047"/>
          </a:xfrm>
        </p:spPr>
        <p:txBody>
          <a:bodyPr anchor="ctr">
            <a:normAutofit/>
          </a:bodyPr>
          <a:lstStyle/>
          <a:p>
            <a:pPr marL="0" indent="0">
              <a:buNone/>
              <a:defRPr/>
            </a:pPr>
            <a:r>
              <a:rPr lang="en-US" sz="2000" dirty="0">
                <a:latin typeface="Segoe UI" pitchFamily="34" charset="0"/>
                <a:ea typeface="Segoe UI" pitchFamily="34" charset="0"/>
                <a:cs typeface="Segoe UI" pitchFamily="34" charset="0"/>
              </a:rPr>
              <a:t>The information presented in this PowerPoints intended solely to help parties understand the obligations and requirements imposed by Emergency Planning and Community Right-to-Know Act (EPCRA) . This presentation does not constitute EPA policy. Mention of trade names or commercial products does not constitute endorsement or recommendation of use.</a:t>
            </a:r>
          </a:p>
          <a:p>
            <a:pPr marL="0" indent="0">
              <a:buNone/>
              <a:defRPr/>
            </a:pPr>
            <a:r>
              <a:rPr lang="en-US" sz="2000" dirty="0">
                <a:latin typeface="Segoe UI" pitchFamily="34" charset="0"/>
                <a:ea typeface="Segoe UI" pitchFamily="34" charset="0"/>
                <a:cs typeface="Segoe UI" pitchFamily="34" charset="0"/>
              </a:rPr>
              <a:t>Links to non-EPA websites are provided solely as a pointer to information that might be useful to the public and do not imply any official EPA endorsement of or a responsibility for the opinions, ideas, data or products presented at those locations or guarantee the validity of the information provided.</a:t>
            </a:r>
            <a:endParaRPr lang="en-US" sz="2000" b="1" dirty="0"/>
          </a:p>
        </p:txBody>
      </p:sp>
    </p:spTree>
    <p:extLst>
      <p:ext uri="{BB962C8B-B14F-4D97-AF65-F5344CB8AC3E}">
        <p14:creationId xmlns:p14="http://schemas.microsoft.com/office/powerpoint/2010/main" val="3292468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D8094D-92B3-4722-8875-60166166EFF2}"/>
              </a:ext>
            </a:extLst>
          </p:cNvPr>
          <p:cNvSpPr txBox="1">
            <a:spLocks noRot="1" noChangeArrowheads="1"/>
          </p:cNvSpPr>
          <p:nvPr/>
        </p:nvSpPr>
        <p:spPr>
          <a:xfrm>
            <a:off x="0" y="125128"/>
            <a:ext cx="11193517" cy="61601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73545"/>
                </a:solidFill>
                <a:effectLst/>
                <a:uLnTx/>
                <a:uFillTx/>
                <a:latin typeface="Century Schoolbook" panose="02040604050505020304"/>
                <a:ea typeface="+mj-ea"/>
                <a:cs typeface="+mj-cs"/>
              </a:rPr>
              <a:t> </a:t>
            </a:r>
            <a:r>
              <a:rPr kumimoji="0" lang="en-US" sz="2400" b="1" i="0" u="none" strike="noStrike" kern="1200" cap="none" spc="0" normalizeH="0" baseline="0" noProof="0" dirty="0">
                <a:ln>
                  <a:noFill/>
                </a:ln>
                <a:solidFill>
                  <a:srgbClr val="373545"/>
                </a:solidFill>
                <a:effectLst/>
                <a:uLnTx/>
                <a:uFillTx/>
                <a:latin typeface="Century Schoolbook" panose="02040604050505020304"/>
                <a:ea typeface="+mj-ea"/>
                <a:cs typeface="+mj-cs"/>
              </a:rPr>
              <a:t>Emergency</a:t>
            </a:r>
            <a:r>
              <a:rPr kumimoji="0" lang="en-US" sz="2000" b="1" i="0" u="none" strike="noStrike" kern="1200" cap="none" spc="0" normalizeH="0" baseline="0" noProof="0" dirty="0">
                <a:ln>
                  <a:noFill/>
                </a:ln>
                <a:solidFill>
                  <a:srgbClr val="373545"/>
                </a:solidFill>
                <a:effectLst/>
                <a:uLnTx/>
                <a:uFillTx/>
                <a:latin typeface="Century Schoolbook" panose="02040604050505020304"/>
                <a:ea typeface="+mj-ea"/>
                <a:cs typeface="+mj-cs"/>
              </a:rPr>
              <a:t> Planning and Community Right-to-Know Act (EPCRA) Overview</a:t>
            </a:r>
          </a:p>
        </p:txBody>
      </p:sp>
      <p:graphicFrame>
        <p:nvGraphicFramePr>
          <p:cNvPr id="5" name="Table 4">
            <a:extLst>
              <a:ext uri="{FF2B5EF4-FFF2-40B4-BE49-F238E27FC236}">
                <a16:creationId xmlns:a16="http://schemas.microsoft.com/office/drawing/2014/main" id="{B331A7E7-950C-4291-AC0B-342DD45A3FAF}"/>
              </a:ext>
            </a:extLst>
          </p:cNvPr>
          <p:cNvGraphicFramePr>
            <a:graphicFrameLocks noGrp="1"/>
          </p:cNvGraphicFramePr>
          <p:nvPr/>
        </p:nvGraphicFramePr>
        <p:xfrm>
          <a:off x="105103" y="914400"/>
          <a:ext cx="10941270" cy="5202452"/>
        </p:xfrm>
        <a:graphic>
          <a:graphicData uri="http://schemas.openxmlformats.org/drawingml/2006/table">
            <a:tbl>
              <a:tblPr>
                <a:tableStyleId>{5C22544A-7EE6-4342-B048-85BDC9FD1C3A}</a:tableStyleId>
              </a:tblPr>
              <a:tblGrid>
                <a:gridCol w="1123113">
                  <a:extLst>
                    <a:ext uri="{9D8B030D-6E8A-4147-A177-3AD203B41FA5}">
                      <a16:colId xmlns:a16="http://schemas.microsoft.com/office/drawing/2014/main" val="1171435610"/>
                    </a:ext>
                  </a:extLst>
                </a:gridCol>
                <a:gridCol w="1571707">
                  <a:extLst>
                    <a:ext uri="{9D8B030D-6E8A-4147-A177-3AD203B41FA5}">
                      <a16:colId xmlns:a16="http://schemas.microsoft.com/office/drawing/2014/main" val="2333066337"/>
                    </a:ext>
                  </a:extLst>
                </a:gridCol>
                <a:gridCol w="2322550">
                  <a:extLst>
                    <a:ext uri="{9D8B030D-6E8A-4147-A177-3AD203B41FA5}">
                      <a16:colId xmlns:a16="http://schemas.microsoft.com/office/drawing/2014/main" val="3855186097"/>
                    </a:ext>
                  </a:extLst>
                </a:gridCol>
                <a:gridCol w="2266724">
                  <a:extLst>
                    <a:ext uri="{9D8B030D-6E8A-4147-A177-3AD203B41FA5}">
                      <a16:colId xmlns:a16="http://schemas.microsoft.com/office/drawing/2014/main" val="2552670376"/>
                    </a:ext>
                  </a:extLst>
                </a:gridCol>
                <a:gridCol w="2177395">
                  <a:extLst>
                    <a:ext uri="{9D8B030D-6E8A-4147-A177-3AD203B41FA5}">
                      <a16:colId xmlns:a16="http://schemas.microsoft.com/office/drawing/2014/main" val="2147936560"/>
                    </a:ext>
                  </a:extLst>
                </a:gridCol>
                <a:gridCol w="1479781">
                  <a:extLst>
                    <a:ext uri="{9D8B030D-6E8A-4147-A177-3AD203B41FA5}">
                      <a16:colId xmlns:a16="http://schemas.microsoft.com/office/drawing/2014/main" val="1032225976"/>
                    </a:ext>
                  </a:extLst>
                </a:gridCol>
              </a:tblGrid>
              <a:tr h="603684">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SECTION</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COVERAGE/ TOPIC</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REQUIREMENT</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RELEVANT CHEMICAL LIST</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THRESHOLDS</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SUBMIT TO:</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extLst>
                  <a:ext uri="{0D108BD9-81ED-4DB2-BD59-A6C34878D82A}">
                    <a16:rowId xmlns:a16="http://schemas.microsoft.com/office/drawing/2014/main" val="1707964446"/>
                  </a:ext>
                </a:extLst>
              </a:tr>
              <a:tr h="790150">
                <a:tc>
                  <a:txBody>
                    <a:bodyPr/>
                    <a:lstStyle/>
                    <a:p>
                      <a:pPr algn="ctr" fontAlgn="b"/>
                      <a:r>
                        <a:rPr lang="en-US" sz="1600" b="1" u="none" strike="noStrike" dirty="0">
                          <a:solidFill>
                            <a:srgbClr val="FFFF00"/>
                          </a:solidFill>
                          <a:effectLst/>
                          <a:latin typeface="Calibri" panose="020F0502020204030204" pitchFamily="34" charset="0"/>
                          <a:cs typeface="Calibri" panose="020F0502020204030204" pitchFamily="34" charset="0"/>
                        </a:rPr>
                        <a:t>301-303</a:t>
                      </a:r>
                      <a:endParaRPr lang="en-US" sz="16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Emergency Planning</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LEPC/TEPC Emergency Plan, EHS Notification</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356 Extremely Hazardous Substance</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a:solidFill>
                            <a:srgbClr val="FFFF00"/>
                          </a:solidFill>
                          <a:effectLst/>
                          <a:latin typeface="Calibri" panose="020F0502020204030204" pitchFamily="34" charset="0"/>
                          <a:cs typeface="Calibri" panose="020F0502020204030204" pitchFamily="34" charset="0"/>
                        </a:rPr>
                        <a:t>Specified Threshold Planning Quantities (TPQ: 1 - 10,000 #)</a:t>
                      </a:r>
                      <a:endParaRPr lang="en-US" sz="1400" b="1" i="0" u="none" strike="noStrike">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SERC/TERC</a:t>
                      </a:r>
                    </a:p>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LEPC/TEPC</a:t>
                      </a:r>
                    </a:p>
                    <a:p>
                      <a:pPr algn="ctr" fontAlgn="b"/>
                      <a:r>
                        <a:rPr lang="en-US" sz="1400" b="1" i="0" u="none" strike="noStrike" dirty="0">
                          <a:solidFill>
                            <a:srgbClr val="FFFF00"/>
                          </a:solidFill>
                          <a:effectLst/>
                          <a:latin typeface="Calibri" panose="020F0502020204030204" pitchFamily="34" charset="0"/>
                          <a:cs typeface="Calibri" panose="020F0502020204030204" pitchFamily="34" charset="0"/>
                        </a:rPr>
                        <a:t>EPA</a:t>
                      </a:r>
                    </a:p>
                  </a:txBody>
                  <a:tcPr marL="5715" marR="5715" marT="5715" marB="0" anchor="ctr">
                    <a:solidFill>
                      <a:schemeClr val="accent6">
                        <a:lumMod val="75000"/>
                      </a:schemeClr>
                    </a:solidFill>
                  </a:tcPr>
                </a:tc>
                <a:extLst>
                  <a:ext uri="{0D108BD9-81ED-4DB2-BD59-A6C34878D82A}">
                    <a16:rowId xmlns:a16="http://schemas.microsoft.com/office/drawing/2014/main" val="1464767536"/>
                  </a:ext>
                </a:extLst>
              </a:tr>
              <a:tr h="655009">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304</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Emergency Notification</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Accidental Release Reporting</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EHS and CERCLA 102(a) Substance</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Specified Reportable Quantities</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SERC/TERC</a:t>
                      </a: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LEPC/TEPC</a:t>
                      </a:r>
                    </a:p>
                    <a:p>
                      <a:pPr algn="ctr" fontAlgn="b"/>
                      <a:r>
                        <a:rPr lang="en-US" sz="1400" b="0" i="0" u="none" strike="noStrike" dirty="0">
                          <a:solidFill>
                            <a:schemeClr val="bg1">
                              <a:lumMod val="95000"/>
                            </a:schemeClr>
                          </a:solidFill>
                          <a:effectLst/>
                          <a:latin typeface="Calibri" panose="020F0502020204030204" pitchFamily="34" charset="0"/>
                          <a:cs typeface="Calibri" panose="020F0502020204030204" pitchFamily="34" charset="0"/>
                        </a:rPr>
                        <a:t>NRC</a:t>
                      </a:r>
                    </a:p>
                  </a:txBody>
                  <a:tcPr marL="5715" marR="5715" marT="5715" marB="0" anchor="ctr">
                    <a:solidFill>
                      <a:schemeClr val="accent6">
                        <a:lumMod val="75000"/>
                      </a:schemeClr>
                    </a:solidFill>
                  </a:tcPr>
                </a:tc>
                <a:extLst>
                  <a:ext uri="{0D108BD9-81ED-4DB2-BD59-A6C34878D82A}">
                    <a16:rowId xmlns:a16="http://schemas.microsoft.com/office/drawing/2014/main" val="3145765101"/>
                  </a:ext>
                </a:extLst>
              </a:tr>
              <a:tr h="1051203">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311</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Hazardous Chemical Inventory</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SDS (MSDS) or</a:t>
                      </a: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List of Chemicals</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OSHA Hazardous Chemicals</a:t>
                      </a: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(No Specific List)</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10,000 #, or, if EHS, 500 #, or TPQ - whichever is lower</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SERC/TERC</a:t>
                      </a: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LEPC/TEPC</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Local Fire Dept</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extLst>
                  <a:ext uri="{0D108BD9-81ED-4DB2-BD59-A6C34878D82A}">
                    <a16:rowId xmlns:a16="http://schemas.microsoft.com/office/drawing/2014/main" val="214229583"/>
                  </a:ext>
                </a:extLst>
              </a:tr>
              <a:tr h="1051203">
                <a:tc>
                  <a:txBody>
                    <a:bodyPr/>
                    <a:lstStyle/>
                    <a:p>
                      <a:pPr algn="ctr" fontAlgn="b"/>
                      <a:r>
                        <a:rPr lang="en-US" sz="1600" b="1" u="none" strike="noStrike" dirty="0">
                          <a:solidFill>
                            <a:srgbClr val="FFFF00"/>
                          </a:solidFill>
                          <a:effectLst/>
                          <a:latin typeface="Calibri" panose="020F0502020204030204" pitchFamily="34" charset="0"/>
                          <a:cs typeface="Calibri" panose="020F0502020204030204" pitchFamily="34" charset="0"/>
                        </a:rPr>
                        <a:t>312</a:t>
                      </a:r>
                      <a:endParaRPr lang="en-US" sz="16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Hazardous Chemical Inventory</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Inventories, Hazards, and Locations</a:t>
                      </a:r>
                    </a:p>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(Tier I and II)</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OSHA Hazardous Chemicals</a:t>
                      </a:r>
                    </a:p>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(No Specific List)</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10,000 #, or, if EHS, 500 #, or TPQ - whichever is lower</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SERC/TERC</a:t>
                      </a:r>
                    </a:p>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LEPC/TEPC</a:t>
                      </a:r>
                      <a:endParaRPr lang="en-US" sz="1400" b="1" i="0" u="none" strike="noStrike" dirty="0">
                        <a:solidFill>
                          <a:srgbClr val="FFFF00"/>
                        </a:solidFill>
                        <a:effectLst/>
                        <a:latin typeface="Calibri" panose="020F0502020204030204" pitchFamily="34" charset="0"/>
                        <a:cs typeface="Calibri" panose="020F0502020204030204" pitchFamily="34" charset="0"/>
                      </a:endParaRPr>
                    </a:p>
                    <a:p>
                      <a:pPr algn="ctr" fontAlgn="b"/>
                      <a:r>
                        <a:rPr lang="en-US" sz="1400" b="1" u="none" strike="noStrike" dirty="0">
                          <a:solidFill>
                            <a:srgbClr val="FFFF00"/>
                          </a:solidFill>
                          <a:effectLst/>
                          <a:latin typeface="Calibri" panose="020F0502020204030204" pitchFamily="34" charset="0"/>
                          <a:cs typeface="Calibri" panose="020F0502020204030204" pitchFamily="34" charset="0"/>
                        </a:rPr>
                        <a:t>Local Fire Dept</a:t>
                      </a:r>
                      <a:endParaRPr lang="en-US" sz="1400" b="1" i="0" u="none" strike="noStrike" dirty="0">
                        <a:solidFill>
                          <a:srgbClr val="FFFF00"/>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extLst>
                  <a:ext uri="{0D108BD9-81ED-4DB2-BD59-A6C34878D82A}">
                    <a16:rowId xmlns:a16="http://schemas.microsoft.com/office/drawing/2014/main" val="1185643672"/>
                  </a:ext>
                </a:extLst>
              </a:tr>
              <a:tr h="1051203">
                <a:tc>
                  <a:txBody>
                    <a:bodyPr/>
                    <a:lstStyle/>
                    <a:p>
                      <a:pPr algn="ctr" fontAlgn="b"/>
                      <a:r>
                        <a:rPr lang="en-US" sz="1600" b="1" u="none" strike="noStrike" dirty="0">
                          <a:solidFill>
                            <a:schemeClr val="bg1">
                              <a:lumMod val="95000"/>
                            </a:schemeClr>
                          </a:solidFill>
                          <a:effectLst/>
                          <a:latin typeface="Calibri" panose="020F0502020204030204" pitchFamily="34" charset="0"/>
                          <a:cs typeface="Calibri" panose="020F0502020204030204" pitchFamily="34" charset="0"/>
                        </a:rPr>
                        <a:t>313</a:t>
                      </a:r>
                      <a:endParaRPr lang="en-US" sz="1600" b="1"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Toxic Chemical Release Reporting</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Total Annual Release, Waste Management, &amp; Source Reduction Data - PPA (Form R)</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Over 600 Toxic Chemicals and Chemical Categories</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25,000 # manufactured or processed; 10,000 # otherwise used</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tc>
                  <a:txBody>
                    <a:bodyPr/>
                    <a:lstStyle/>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EPA</a:t>
                      </a:r>
                    </a:p>
                    <a:p>
                      <a:pPr algn="ctr" fontAlgn="b"/>
                      <a:r>
                        <a:rPr lang="en-US" sz="1400" u="none" strike="noStrike" dirty="0">
                          <a:solidFill>
                            <a:schemeClr val="bg1">
                              <a:lumMod val="95000"/>
                            </a:schemeClr>
                          </a:solidFill>
                          <a:effectLst/>
                          <a:latin typeface="Calibri" panose="020F0502020204030204" pitchFamily="34" charset="0"/>
                          <a:cs typeface="Calibri" panose="020F0502020204030204" pitchFamily="34" charset="0"/>
                        </a:rPr>
                        <a:t>State</a:t>
                      </a:r>
                      <a:endParaRPr lang="en-US" sz="1400" b="0" i="0" u="none" strike="noStrike" dirty="0">
                        <a:solidFill>
                          <a:schemeClr val="bg1">
                            <a:lumMod val="95000"/>
                          </a:schemeClr>
                        </a:solidFill>
                        <a:effectLst/>
                        <a:latin typeface="Calibri" panose="020F0502020204030204" pitchFamily="34" charset="0"/>
                        <a:cs typeface="Calibri" panose="020F0502020204030204" pitchFamily="34" charset="0"/>
                      </a:endParaRPr>
                    </a:p>
                  </a:txBody>
                  <a:tcPr marL="5715" marR="5715" marT="5715" marB="0" anchor="ctr">
                    <a:solidFill>
                      <a:schemeClr val="accent6">
                        <a:lumMod val="75000"/>
                      </a:schemeClr>
                    </a:solidFill>
                  </a:tcPr>
                </a:tc>
                <a:extLst>
                  <a:ext uri="{0D108BD9-81ED-4DB2-BD59-A6C34878D82A}">
                    <a16:rowId xmlns:a16="http://schemas.microsoft.com/office/drawing/2014/main" val="2631801218"/>
                  </a:ext>
                </a:extLst>
              </a:tr>
            </a:tbl>
          </a:graphicData>
        </a:graphic>
      </p:graphicFrame>
      <p:sp>
        <p:nvSpPr>
          <p:cNvPr id="8" name="Rectangle 5">
            <a:extLst>
              <a:ext uri="{FF2B5EF4-FFF2-40B4-BE49-F238E27FC236}">
                <a16:creationId xmlns:a16="http://schemas.microsoft.com/office/drawing/2014/main" id="{4CB1365F-7A02-462C-BB7F-AA43F8F635CF}"/>
              </a:ext>
            </a:extLst>
          </p:cNvPr>
          <p:cNvSpPr>
            <a:spLocks noChangeArrowheads="1"/>
          </p:cNvSpPr>
          <p:nvPr/>
        </p:nvSpPr>
        <p:spPr bwMode="auto">
          <a:xfrm>
            <a:off x="367862" y="6106510"/>
            <a:ext cx="9597194" cy="59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Executive Order 13834 of May 17, 2018</a:t>
            </a:r>
          </a:p>
        </p:txBody>
      </p:sp>
      <p:sp>
        <p:nvSpPr>
          <p:cNvPr id="9" name="Slide Number Placeholder 2">
            <a:extLst>
              <a:ext uri="{FF2B5EF4-FFF2-40B4-BE49-F238E27FC236}">
                <a16:creationId xmlns:a16="http://schemas.microsoft.com/office/drawing/2014/main" id="{11F40031-9DD2-44AB-A94D-D18DF825CD4F}"/>
              </a:ext>
            </a:extLst>
          </p:cNvPr>
          <p:cNvSpPr>
            <a:spLocks noGrp="1"/>
          </p:cNvSpPr>
          <p:nvPr>
            <p:ph type="sldNum" sz="quarter" idx="12"/>
          </p:nvPr>
        </p:nvSpPr>
        <p:spPr>
          <a:xfrm>
            <a:off x="9965055" y="6172202"/>
            <a:ext cx="685800" cy="5937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21ABDB-0A71-4879-934A-589E3AED438B}" type="slidenum">
              <a:rPr kumimoji="0" lang="en-US" sz="3200" b="0" i="0" u="none" strike="noStrike" kern="1200" cap="none" spc="0" normalizeH="0" baseline="0" noProof="0">
                <a:ln>
                  <a:noFill/>
                </a:ln>
                <a:solidFill>
                  <a:srgbClr val="373545">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3200" b="0" i="0" u="none" strike="noStrike" kern="1200" cap="none" spc="0" normalizeH="0" baseline="0" noProof="0" dirty="0">
              <a:ln>
                <a:noFill/>
              </a:ln>
              <a:solidFill>
                <a:srgbClr val="373545">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56433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7F527C4-959F-4637-B91B-FB23FA1A4E1B}"/>
              </a:ext>
            </a:extLst>
          </p:cNvPr>
          <p:cNvSpPr>
            <a:spLocks noGrp="1"/>
          </p:cNvSpPr>
          <p:nvPr>
            <p:ph type="title"/>
          </p:nvPr>
        </p:nvSpPr>
        <p:spPr>
          <a:xfrm>
            <a:off x="136635" y="241738"/>
            <a:ext cx="7199586" cy="1545021"/>
          </a:xfrm>
        </p:spPr>
        <p:txBody>
          <a:bodyPr vert="horz" lIns="91440" tIns="45720" rIns="91440" bIns="45720" rtlCol="0" anchor="b">
            <a:normAutofit/>
          </a:bodyPr>
          <a:lstStyle/>
          <a:p>
            <a:pPr algn="ctr"/>
            <a:r>
              <a:rPr lang="en-US" sz="2800" kern="1200" dirty="0">
                <a:solidFill>
                  <a:schemeClr val="tx1"/>
                </a:solidFill>
                <a:latin typeface="+mj-lt"/>
                <a:ea typeface="+mj-ea"/>
                <a:cs typeface="+mj-cs"/>
              </a:rPr>
              <a:t>What are the required elements of a community emergency response plan?</a:t>
            </a: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5A5308B2-B0CB-459E-9FBA-9694A0B105E7}"/>
              </a:ext>
            </a:extLst>
          </p:cNvPr>
          <p:cNvSpPr>
            <a:spLocks noGrp="1"/>
          </p:cNvSpPr>
          <p:nvPr>
            <p:ph type="body" sz="half" idx="2"/>
          </p:nvPr>
        </p:nvSpPr>
        <p:spPr>
          <a:xfrm>
            <a:off x="136634" y="1881352"/>
            <a:ext cx="6758151" cy="4734910"/>
          </a:xfrm>
        </p:spPr>
        <p:txBody>
          <a:bodyPr vert="horz" lIns="91440" tIns="45720" rIns="91440" bIns="45720" rtlCol="0" anchor="t">
            <a:normAutofit/>
          </a:bodyPr>
          <a:lstStyle/>
          <a:p>
            <a:pPr indent="-228600">
              <a:buFont typeface="Arial" panose="020B0604020202020204" pitchFamily="34" charset="0"/>
              <a:buChar char="•"/>
            </a:pPr>
            <a:r>
              <a:rPr lang="en-US" sz="1800" b="1" dirty="0">
                <a:solidFill>
                  <a:srgbClr val="00B050"/>
                </a:solidFill>
              </a:rPr>
              <a:t>Identification of facilities and transportation routes of extremely hazardous substances.</a:t>
            </a:r>
          </a:p>
          <a:p>
            <a:pPr indent="-228600">
              <a:buFont typeface="Arial" panose="020B0604020202020204" pitchFamily="34" charset="0"/>
              <a:buChar char="•"/>
            </a:pPr>
            <a:r>
              <a:rPr lang="en-US" sz="1800" b="1" dirty="0"/>
              <a:t>Description of emergency response procedures, on and off site.</a:t>
            </a:r>
          </a:p>
          <a:p>
            <a:pPr indent="-228600">
              <a:buFont typeface="Arial" panose="020B0604020202020204" pitchFamily="34" charset="0"/>
              <a:buChar char="•"/>
            </a:pPr>
            <a:r>
              <a:rPr lang="en-US" sz="1800" b="1" dirty="0"/>
              <a:t>Designation of a community coordinator and facility emergency coordinator(s) to implement the plan.</a:t>
            </a:r>
          </a:p>
          <a:p>
            <a:pPr indent="-228600">
              <a:buFont typeface="Arial" panose="020B0604020202020204" pitchFamily="34" charset="0"/>
              <a:buChar char="•"/>
            </a:pPr>
            <a:r>
              <a:rPr lang="en-US" sz="1800" b="1" dirty="0"/>
              <a:t>Outline of emergency notification procedures.</a:t>
            </a:r>
          </a:p>
          <a:p>
            <a:pPr indent="-228600">
              <a:buFont typeface="Arial" panose="020B0604020202020204" pitchFamily="34" charset="0"/>
              <a:buChar char="•"/>
            </a:pPr>
            <a:r>
              <a:rPr lang="en-US" sz="1800" b="1" dirty="0">
                <a:solidFill>
                  <a:srgbClr val="00B050"/>
                </a:solidFill>
              </a:rPr>
              <a:t>Description of how to determine the probable affected area and population by releases.</a:t>
            </a:r>
          </a:p>
          <a:p>
            <a:pPr indent="-228600">
              <a:buFont typeface="Arial" panose="020B0604020202020204" pitchFamily="34" charset="0"/>
              <a:buChar char="•"/>
            </a:pPr>
            <a:r>
              <a:rPr lang="en-US" sz="1800" b="1" dirty="0"/>
              <a:t>Description of local emergency equipment and facilities and the persons responsible for them.</a:t>
            </a:r>
          </a:p>
          <a:p>
            <a:pPr indent="-228600">
              <a:buFont typeface="Arial" panose="020B0604020202020204" pitchFamily="34" charset="0"/>
              <a:buChar char="•"/>
            </a:pPr>
            <a:r>
              <a:rPr lang="en-US" sz="1800" b="1" dirty="0"/>
              <a:t>Outline of evacuation plans.</a:t>
            </a:r>
          </a:p>
          <a:p>
            <a:pPr indent="-228600">
              <a:buFont typeface="Arial" panose="020B0604020202020204" pitchFamily="34" charset="0"/>
              <a:buChar char="•"/>
            </a:pPr>
            <a:r>
              <a:rPr lang="en-US" sz="1800" b="1" dirty="0"/>
              <a:t>A training program for emergency responders (including schedules).</a:t>
            </a:r>
          </a:p>
          <a:p>
            <a:pPr indent="-228600">
              <a:buFont typeface="Arial" panose="020B0604020202020204" pitchFamily="34" charset="0"/>
              <a:buChar char="•"/>
            </a:pPr>
            <a:r>
              <a:rPr lang="en-US" sz="1800" b="1" dirty="0"/>
              <a:t>Methods and schedules for exercising emergency response plans.</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B0030A80-9BEE-4DB0-815D-2ED02D01A41C}"/>
              </a:ext>
            </a:extLst>
          </p:cNvPr>
          <p:cNvPicPr>
            <a:picLocks noGrp="1" noChangeAspect="1"/>
          </p:cNvPicPr>
          <p:nvPr>
            <p:ph idx="1"/>
          </p:nvPr>
        </p:nvPicPr>
        <p:blipFill>
          <a:blip r:embed="rId2"/>
          <a:stretch>
            <a:fillRect/>
          </a:stretch>
        </p:blipFill>
        <p:spPr>
          <a:xfrm>
            <a:off x="7075967" y="2798514"/>
            <a:ext cx="4170530" cy="1292865"/>
          </a:xfrm>
          <a:prstGeom prst="rect">
            <a:avLst/>
          </a:prstGeom>
        </p:spPr>
      </p:pic>
    </p:spTree>
    <p:extLst>
      <p:ext uri="{BB962C8B-B14F-4D97-AF65-F5344CB8AC3E}">
        <p14:creationId xmlns:p14="http://schemas.microsoft.com/office/powerpoint/2010/main" val="315843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55D9-E2CF-4BCB-ACD5-1E99C9B4796F}"/>
              </a:ext>
            </a:extLst>
          </p:cNvPr>
          <p:cNvSpPr>
            <a:spLocks noGrp="1"/>
          </p:cNvSpPr>
          <p:nvPr>
            <p:ph type="title"/>
          </p:nvPr>
        </p:nvSpPr>
        <p:spPr>
          <a:xfrm>
            <a:off x="106680" y="106679"/>
            <a:ext cx="11948160" cy="1067603"/>
          </a:xfrm>
        </p:spPr>
        <p:txBody>
          <a:bodyPr>
            <a:normAutofit/>
          </a:bodyPr>
          <a:lstStyle/>
          <a:p>
            <a:pPr algn="ctr"/>
            <a:r>
              <a:rPr lang="en-US" sz="3200" dirty="0">
                <a:latin typeface="Times New Roman" panose="02020603050405020304" pitchFamily="18" charset="0"/>
                <a:cs typeface="Times New Roman" panose="02020603050405020304" pitchFamily="18" charset="0"/>
              </a:rPr>
              <a:t>EPCRA Section 303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§11003. Comprehensive emergency response plans</a:t>
            </a:r>
          </a:p>
        </p:txBody>
      </p:sp>
      <p:sp>
        <p:nvSpPr>
          <p:cNvPr id="3" name="Content Placeholder 2">
            <a:extLst>
              <a:ext uri="{FF2B5EF4-FFF2-40B4-BE49-F238E27FC236}">
                <a16:creationId xmlns:a16="http://schemas.microsoft.com/office/drawing/2014/main" id="{5C07EBA6-E7E5-40BA-953C-1CCE72531576}"/>
              </a:ext>
            </a:extLst>
          </p:cNvPr>
          <p:cNvSpPr>
            <a:spLocks noGrp="1"/>
          </p:cNvSpPr>
          <p:nvPr>
            <p:ph idx="1"/>
          </p:nvPr>
        </p:nvSpPr>
        <p:spPr>
          <a:xfrm>
            <a:off x="106680" y="1251285"/>
            <a:ext cx="11948160" cy="5500036"/>
          </a:xfrm>
        </p:spPr>
        <p:txBody>
          <a:bodyPr>
            <a:normAutofit/>
          </a:bodyPr>
          <a:lstStyle/>
          <a:p>
            <a:r>
              <a:rPr lang="en-US" dirty="0">
                <a:latin typeface="Times New Roman" panose="02020603050405020304" pitchFamily="18" charset="0"/>
                <a:cs typeface="Times New Roman" panose="02020603050405020304" pitchFamily="18" charset="0"/>
              </a:rPr>
              <a:t>(c) Plan provisions</a:t>
            </a:r>
          </a:p>
          <a:p>
            <a:r>
              <a:rPr lang="en-US" dirty="0">
                <a:latin typeface="Times New Roman" panose="02020603050405020304" pitchFamily="18" charset="0"/>
                <a:cs typeface="Times New Roman" panose="02020603050405020304" pitchFamily="18" charset="0"/>
              </a:rPr>
              <a:t>Each emergency plan shall include (but is not limited to) each of the following:</a:t>
            </a:r>
          </a:p>
          <a:p>
            <a:endParaRPr lang="en-US"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a:t>
            </a:r>
            <a:r>
              <a:rPr lang="en-US" sz="3200" b="1" dirty="0">
                <a:latin typeface="Times New Roman" panose="02020603050405020304" pitchFamily="18" charset="0"/>
                <a:cs typeface="Times New Roman" panose="02020603050405020304" pitchFamily="18" charset="0"/>
              </a:rPr>
              <a:t>) Identification of facilities subject to the requirements of this subchapter that are within the emergency planning district</a:t>
            </a:r>
            <a:r>
              <a:rPr lang="en-US" sz="3200" dirty="0">
                <a:latin typeface="Times New Roman" panose="02020603050405020304" pitchFamily="18" charset="0"/>
                <a:cs typeface="Times New Roman" panose="02020603050405020304" pitchFamily="18" charset="0"/>
              </a:rPr>
              <a:t>, </a:t>
            </a:r>
            <a:r>
              <a:rPr lang="en-US" sz="3200" b="1" dirty="0">
                <a:solidFill>
                  <a:srgbClr val="00B050"/>
                </a:solidFill>
                <a:latin typeface="Times New Roman" panose="02020603050405020304" pitchFamily="18" charset="0"/>
                <a:cs typeface="Times New Roman" panose="02020603050405020304" pitchFamily="18" charset="0"/>
              </a:rPr>
              <a:t>identification of routes likely to be used for the transportation of substances on the list of extremely hazardous substances referred to in section 11002(a) of this title, </a:t>
            </a:r>
            <a:r>
              <a:rPr lang="en-US" sz="3200" b="1" dirty="0">
                <a:latin typeface="Times New Roman" panose="02020603050405020304" pitchFamily="18" charset="0"/>
                <a:cs typeface="Times New Roman" panose="02020603050405020304" pitchFamily="18" charset="0"/>
              </a:rPr>
              <a:t>and identification of additional facilities contributing or subjected to additional risk due to their proximity to facilities subject to the requirements of this subchapter, such as hospitals or natural gas facilities.</a:t>
            </a:r>
          </a:p>
        </p:txBody>
      </p:sp>
    </p:spTree>
    <p:extLst>
      <p:ext uri="{BB962C8B-B14F-4D97-AF65-F5344CB8AC3E}">
        <p14:creationId xmlns:p14="http://schemas.microsoft.com/office/powerpoint/2010/main" val="28586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BF000-3CDA-4D39-9D7F-97E9DC39C60E}"/>
              </a:ext>
            </a:extLst>
          </p:cNvPr>
          <p:cNvSpPr>
            <a:spLocks noGrp="1"/>
          </p:cNvSpPr>
          <p:nvPr>
            <p:ph type="title"/>
          </p:nvPr>
        </p:nvSpPr>
        <p:spPr>
          <a:xfrm>
            <a:off x="252248" y="893379"/>
            <a:ext cx="4120055" cy="3363311"/>
          </a:xfrm>
        </p:spPr>
        <p:txBody>
          <a:bodyPr vert="horz" lIns="91440" tIns="45720" rIns="91440" bIns="45720" rtlCol="0" anchor="b">
            <a:normAutofit/>
          </a:bodyPr>
          <a:lstStyle/>
          <a:p>
            <a:pPr algn="ctr"/>
            <a:r>
              <a:rPr lang="en-US" sz="3700" b="1" kern="1200" dirty="0">
                <a:solidFill>
                  <a:srgbClr val="00B050"/>
                </a:solidFill>
                <a:latin typeface="+mj-lt"/>
                <a:ea typeface="+mj-ea"/>
                <a:cs typeface="+mj-cs"/>
              </a:rPr>
              <a:t>New England </a:t>
            </a:r>
            <a:br>
              <a:rPr lang="en-US" sz="3700" b="1" kern="1200" dirty="0">
                <a:solidFill>
                  <a:srgbClr val="00B050"/>
                </a:solidFill>
                <a:latin typeface="+mj-lt"/>
                <a:ea typeface="+mj-ea"/>
                <a:cs typeface="+mj-cs"/>
              </a:rPr>
            </a:br>
            <a:r>
              <a:rPr lang="en-US" sz="3700" b="1" kern="1200" dirty="0">
                <a:solidFill>
                  <a:srgbClr val="00B050"/>
                </a:solidFill>
                <a:latin typeface="+mj-lt"/>
                <a:ea typeface="+mj-ea"/>
                <a:cs typeface="+mj-cs"/>
              </a:rPr>
              <a:t>State Emergency Response Commissions (SERCs)</a:t>
            </a:r>
            <a:br>
              <a:rPr lang="en-US" sz="3700" b="1" kern="1200" dirty="0">
                <a:solidFill>
                  <a:srgbClr val="00B050"/>
                </a:solidFill>
                <a:latin typeface="+mj-lt"/>
                <a:ea typeface="+mj-ea"/>
                <a:cs typeface="+mj-cs"/>
              </a:rPr>
            </a:br>
            <a:endParaRPr lang="en-US" sz="3700" b="1" kern="1200" dirty="0">
              <a:solidFill>
                <a:srgbClr val="00B050"/>
              </a:solidFill>
              <a:latin typeface="+mj-lt"/>
              <a:ea typeface="+mj-ea"/>
              <a:cs typeface="+mj-cs"/>
            </a:endParaRPr>
          </a:p>
        </p:txBody>
      </p:sp>
      <p:pic>
        <p:nvPicPr>
          <p:cNvPr id="5" name="Content Placeholder 4">
            <a:extLst>
              <a:ext uri="{FF2B5EF4-FFF2-40B4-BE49-F238E27FC236}">
                <a16:creationId xmlns:a16="http://schemas.microsoft.com/office/drawing/2014/main" id="{06255585-6A4E-407B-9031-C168D1FEC6AE}"/>
              </a:ext>
            </a:extLst>
          </p:cNvPr>
          <p:cNvPicPr>
            <a:picLocks noGrp="1" noChangeAspect="1"/>
          </p:cNvPicPr>
          <p:nvPr>
            <p:ph idx="1"/>
          </p:nvPr>
        </p:nvPicPr>
        <p:blipFill>
          <a:blip r:embed="rId2"/>
          <a:stretch>
            <a:fillRect/>
          </a:stretch>
        </p:blipFill>
        <p:spPr>
          <a:xfrm>
            <a:off x="6096000" y="206670"/>
            <a:ext cx="5322592" cy="6432137"/>
          </a:xfrm>
          <a:prstGeom prst="rect">
            <a:avLst/>
          </a:prstGeom>
        </p:spPr>
      </p:pic>
    </p:spTree>
    <p:extLst>
      <p:ext uri="{BB962C8B-B14F-4D97-AF65-F5344CB8AC3E}">
        <p14:creationId xmlns:p14="http://schemas.microsoft.com/office/powerpoint/2010/main" val="353307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sz="quarter"/>
          </p:nvPr>
        </p:nvSpPr>
        <p:spPr>
          <a:xfrm>
            <a:off x="2133600" y="76200"/>
            <a:ext cx="7772400" cy="900604"/>
          </a:xfrm>
        </p:spPr>
        <p:txBody>
          <a:bodyPr/>
          <a:lstStyle/>
          <a:p>
            <a:pPr eaLnBrk="1" hangingPunct="1">
              <a:defRPr/>
            </a:pPr>
            <a:r>
              <a:rPr lang="en-US" sz="4400" dirty="0">
                <a:latin typeface="Verdana" pitchFamily="34" charset="0"/>
                <a:ea typeface="ＭＳ Ｐゴシック" charset="-128"/>
              </a:rPr>
              <a:t>CAMEO</a:t>
            </a:r>
          </a:p>
        </p:txBody>
      </p:sp>
      <p:sp>
        <p:nvSpPr>
          <p:cNvPr id="22531" name="Rectangle 3"/>
          <p:cNvSpPr>
            <a:spLocks noGrp="1" noChangeArrowheads="1"/>
          </p:cNvSpPr>
          <p:nvPr>
            <p:ph type="subTitle" sz="quarter" idx="1"/>
          </p:nvPr>
        </p:nvSpPr>
        <p:spPr>
          <a:xfrm>
            <a:off x="86626" y="976804"/>
            <a:ext cx="12105373" cy="1361413"/>
          </a:xfrm>
        </p:spPr>
        <p:txBody>
          <a:bodyPr/>
          <a:lstStyle/>
          <a:p>
            <a:pPr eaLnBrk="1" hangingPunct="1">
              <a:defRPr/>
            </a:pPr>
            <a:r>
              <a:rPr lang="en-US" sz="2400" dirty="0">
                <a:ea typeface="+mn-ea"/>
                <a:cs typeface="+mn-cs"/>
              </a:rPr>
              <a:t>Computer-Aided Management of Emergency Operations</a:t>
            </a:r>
          </a:p>
          <a:p>
            <a:pPr eaLnBrk="1" hangingPunct="1">
              <a:defRPr/>
            </a:pPr>
            <a:r>
              <a:rPr lang="en-US" sz="2400" dirty="0">
                <a:ea typeface="+mn-ea"/>
                <a:cs typeface="+mn-cs"/>
              </a:rPr>
              <a:t>Since 1988</a:t>
            </a:r>
          </a:p>
          <a:p>
            <a:pPr eaLnBrk="1" hangingPunct="1">
              <a:defRPr/>
            </a:pPr>
            <a:r>
              <a:rPr lang="en-US" sz="2200" dirty="0">
                <a:ea typeface="+mn-ea"/>
                <a:cs typeface="+mn-cs"/>
              </a:rPr>
              <a:t>A suite of software and database tools for emergency planning and emergency response</a:t>
            </a:r>
          </a:p>
          <a:p>
            <a:pPr eaLnBrk="1" hangingPunct="1">
              <a:defRPr/>
            </a:pPr>
            <a:endParaRPr lang="en-US" sz="1600" dirty="0">
              <a:ea typeface="+mn-ea"/>
              <a:cs typeface="+mn-cs"/>
            </a:endParaRPr>
          </a:p>
          <a:p>
            <a:pPr eaLnBrk="1" hangingPunct="1">
              <a:defRPr/>
            </a:pPr>
            <a:endParaRPr lang="en-US" sz="1600" dirty="0">
              <a:ea typeface="+mn-ea"/>
              <a:cs typeface="+mn-cs"/>
            </a:endParaRPr>
          </a:p>
          <a:p>
            <a:pPr eaLnBrk="1" hangingPunct="1">
              <a:defRPr/>
            </a:pPr>
            <a:endParaRPr lang="en-US" sz="1600" dirty="0">
              <a:ea typeface="+mn-ea"/>
              <a:cs typeface="+mn-cs"/>
            </a:endParaRPr>
          </a:p>
          <a:p>
            <a:pPr eaLnBrk="1" hangingPunct="1">
              <a:defRPr/>
            </a:pPr>
            <a:endParaRPr lang="en-US" sz="1600" dirty="0">
              <a:ea typeface="+mn-ea"/>
              <a:cs typeface="+mn-cs"/>
            </a:endParaRPr>
          </a:p>
        </p:txBody>
      </p:sp>
      <p:sp>
        <p:nvSpPr>
          <p:cNvPr id="22532" name="Rectangle 4"/>
          <p:cNvSpPr>
            <a:spLocks noChangeArrowheads="1"/>
          </p:cNvSpPr>
          <p:nvPr/>
        </p:nvSpPr>
        <p:spPr bwMode="auto">
          <a:xfrm>
            <a:off x="6950076" y="285750"/>
            <a:ext cx="441325" cy="4000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CC"/>
                </a:solidFill>
                <a:effectLst>
                  <a:outerShdw blurRad="38100" dist="38100" dir="2700000" algn="tl">
                    <a:srgbClr val="000000"/>
                  </a:outerShdw>
                </a:effectLst>
                <a:uLnTx/>
                <a:uFillTx/>
                <a:latin typeface="Verdana" pitchFamily="34" charset="0"/>
                <a:ea typeface="ＭＳ Ｐゴシック" charset="-128"/>
                <a:cs typeface="+mn-cs"/>
              </a:rPr>
              <a:t>®</a:t>
            </a:r>
          </a:p>
        </p:txBody>
      </p:sp>
      <p:grpSp>
        <p:nvGrpSpPr>
          <p:cNvPr id="5" name="Group 4">
            <a:extLst>
              <a:ext uri="{FF2B5EF4-FFF2-40B4-BE49-F238E27FC236}">
                <a16:creationId xmlns:a16="http://schemas.microsoft.com/office/drawing/2014/main" id="{30C58058-3B2B-4120-B108-ACC5183C7988}"/>
              </a:ext>
            </a:extLst>
          </p:cNvPr>
          <p:cNvGrpSpPr>
            <a:grpSpLocks/>
          </p:cNvGrpSpPr>
          <p:nvPr/>
        </p:nvGrpSpPr>
        <p:grpSpPr bwMode="auto">
          <a:xfrm>
            <a:off x="259883" y="2338217"/>
            <a:ext cx="11531064" cy="4091459"/>
            <a:chOff x="422275" y="1995488"/>
            <a:chExt cx="8264525" cy="3379787"/>
          </a:xfrm>
        </p:grpSpPr>
        <p:grpSp>
          <p:nvGrpSpPr>
            <p:cNvPr id="6" name="Group 5">
              <a:extLst>
                <a:ext uri="{FF2B5EF4-FFF2-40B4-BE49-F238E27FC236}">
                  <a16:creationId xmlns:a16="http://schemas.microsoft.com/office/drawing/2014/main" id="{3DBE2DA0-8E74-46CA-8048-C5DFB83E26ED}"/>
                </a:ext>
              </a:extLst>
            </p:cNvPr>
            <p:cNvGrpSpPr>
              <a:grpSpLocks/>
            </p:cNvGrpSpPr>
            <p:nvPr/>
          </p:nvGrpSpPr>
          <p:grpSpPr bwMode="auto">
            <a:xfrm>
              <a:off x="422275" y="1995488"/>
              <a:ext cx="8264525" cy="3378200"/>
              <a:chOff x="422275" y="1995488"/>
              <a:chExt cx="8264525" cy="3378199"/>
            </a:xfrm>
          </p:grpSpPr>
          <p:pic>
            <p:nvPicPr>
              <p:cNvPr id="8" name="Picture 40">
                <a:extLst>
                  <a:ext uri="{FF2B5EF4-FFF2-40B4-BE49-F238E27FC236}">
                    <a16:creationId xmlns:a16="http://schemas.microsoft.com/office/drawing/2014/main" id="{5986409B-C63C-4A04-81BA-9FE011617A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595" y="1995488"/>
                <a:ext cx="1733333" cy="130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a:extLst>
                  <a:ext uri="{FF2B5EF4-FFF2-40B4-BE49-F238E27FC236}">
                    <a16:creationId xmlns:a16="http://schemas.microsoft.com/office/drawing/2014/main" id="{13DA1E01-31F1-4D65-A759-983E968663C4}"/>
                  </a:ext>
                </a:extLst>
              </p:cNvPr>
              <p:cNvGrpSpPr>
                <a:grpSpLocks/>
              </p:cNvGrpSpPr>
              <p:nvPr/>
            </p:nvGrpSpPr>
            <p:grpSpPr bwMode="auto">
              <a:xfrm>
                <a:off x="422275" y="2909888"/>
                <a:ext cx="8264525" cy="2463799"/>
                <a:chOff x="422275" y="3212668"/>
                <a:chExt cx="8264525" cy="2464231"/>
              </a:xfrm>
            </p:grpSpPr>
            <p:grpSp>
              <p:nvGrpSpPr>
                <p:cNvPr id="10" name="Group 56">
                  <a:extLst>
                    <a:ext uri="{FF2B5EF4-FFF2-40B4-BE49-F238E27FC236}">
                      <a16:creationId xmlns:a16="http://schemas.microsoft.com/office/drawing/2014/main" id="{071D0E31-AFC9-4509-A859-6D4029F53581}"/>
                    </a:ext>
                  </a:extLst>
                </p:cNvPr>
                <p:cNvGrpSpPr>
                  <a:grpSpLocks/>
                </p:cNvGrpSpPr>
                <p:nvPr/>
              </p:nvGrpSpPr>
              <p:grpSpPr bwMode="auto">
                <a:xfrm>
                  <a:off x="2472063" y="4603750"/>
                  <a:ext cx="1173168" cy="1062037"/>
                  <a:chOff x="2430780" y="5110163"/>
                  <a:chExt cx="1173163" cy="1062037"/>
                </a:xfrm>
              </p:grpSpPr>
              <p:pic>
                <p:nvPicPr>
                  <p:cNvPr id="26" name="Picture 13">
                    <a:extLst>
                      <a:ext uri="{FF2B5EF4-FFF2-40B4-BE49-F238E27FC236}">
                        <a16:creationId xmlns:a16="http://schemas.microsoft.com/office/drawing/2014/main" id="{EA7D479F-3E6C-43F2-8DB1-467E597C3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96"/>
                  <a:stretch>
                    <a:fillRect/>
                  </a:stretch>
                </p:blipFill>
                <p:spPr bwMode="auto">
                  <a:xfrm>
                    <a:off x="2590800" y="5414963"/>
                    <a:ext cx="762000" cy="757237"/>
                  </a:xfrm>
                  <a:prstGeom prst="rect">
                    <a:avLst/>
                  </a:prstGeom>
                  <a:noFill/>
                  <a:ln w="127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22">
                    <a:extLst>
                      <a:ext uri="{FF2B5EF4-FFF2-40B4-BE49-F238E27FC236}">
                        <a16:creationId xmlns:a16="http://schemas.microsoft.com/office/drawing/2014/main" id="{5D6EC280-6FCE-44D2-8990-DC8052145623}"/>
                      </a:ext>
                    </a:extLst>
                  </p:cNvPr>
                  <p:cNvSpPr txBox="1">
                    <a:spLocks noChangeArrowheads="1"/>
                  </p:cNvSpPr>
                  <p:nvPr/>
                </p:nvSpPr>
                <p:spPr bwMode="auto">
                  <a:xfrm>
                    <a:off x="2430780" y="5110163"/>
                    <a:ext cx="1173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rPr>
                      <a:t> ALOHA</a:t>
                    </a:r>
                    <a:r>
                      <a:rPr kumimoji="0" lang="en-US" altLang="en-US" sz="1600" b="1" i="0" u="none" strike="noStrike" kern="1200" cap="none" spc="0" normalizeH="0" baseline="40000" noProof="0">
                        <a:ln>
                          <a:noFill/>
                        </a:ln>
                        <a:solidFill>
                          <a:srgbClr val="0099CC"/>
                        </a:solidFill>
                        <a:effectLst/>
                        <a:uLnTx/>
                        <a:uFillTx/>
                        <a:latin typeface="Arial" panose="020B0604020202020204" pitchFamily="34" charset="0"/>
                        <a:ea typeface="ＭＳ Ｐゴシック" panose="020B0600070205080204" pitchFamily="34" charset="-128"/>
                        <a:cs typeface="+mn-cs"/>
                      </a:rPr>
                      <a:t>®</a:t>
                    </a:r>
                  </a:p>
                </p:txBody>
              </p:sp>
            </p:grpSp>
            <p:grpSp>
              <p:nvGrpSpPr>
                <p:cNvPr id="11" name="Group 23">
                  <a:extLst>
                    <a:ext uri="{FF2B5EF4-FFF2-40B4-BE49-F238E27FC236}">
                      <a16:creationId xmlns:a16="http://schemas.microsoft.com/office/drawing/2014/main" id="{E9B3E112-434F-42D6-B7C4-5091242717C0}"/>
                    </a:ext>
                  </a:extLst>
                </p:cNvPr>
                <p:cNvGrpSpPr>
                  <a:grpSpLocks/>
                </p:cNvGrpSpPr>
                <p:nvPr/>
              </p:nvGrpSpPr>
              <p:grpSpPr bwMode="auto">
                <a:xfrm>
                  <a:off x="5461385" y="4522583"/>
                  <a:ext cx="1907467" cy="1143204"/>
                  <a:chOff x="4696188" y="3733596"/>
                  <a:chExt cx="1907459" cy="1143204"/>
                </a:xfrm>
              </p:grpSpPr>
              <p:pic>
                <p:nvPicPr>
                  <p:cNvPr id="24" name="Picture 16">
                    <a:extLst>
                      <a:ext uri="{FF2B5EF4-FFF2-40B4-BE49-F238E27FC236}">
                        <a16:creationId xmlns:a16="http://schemas.microsoft.com/office/drawing/2014/main" id="{A517C7A2-F0FC-411A-87DA-C94F63908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2" y="4114800"/>
                    <a:ext cx="761997"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28">
                    <a:extLst>
                      <a:ext uri="{FF2B5EF4-FFF2-40B4-BE49-F238E27FC236}">
                        <a16:creationId xmlns:a16="http://schemas.microsoft.com/office/drawing/2014/main" id="{989DF861-E568-41AA-A082-E2D89D6C5F21}"/>
                      </a:ext>
                    </a:extLst>
                  </p:cNvPr>
                  <p:cNvSpPr txBox="1">
                    <a:spLocks noChangeArrowheads="1"/>
                  </p:cNvSpPr>
                  <p:nvPr/>
                </p:nvSpPr>
                <p:spPr bwMode="auto">
                  <a:xfrm>
                    <a:off x="4696188" y="3733596"/>
                    <a:ext cx="1907459" cy="35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0099CC"/>
                        </a:solidFill>
                        <a:effectLst/>
                        <a:uLnTx/>
                        <a:uFillTx/>
                        <a:latin typeface="Arial" panose="020B0604020202020204" pitchFamily="34" charset="0"/>
                        <a:ea typeface="ＭＳ Ｐゴシック" panose="020B0600070205080204" pitchFamily="34" charset="-128"/>
                        <a:cs typeface="+mn-cs"/>
                      </a:rPr>
                      <a:t>CAMEO</a:t>
                    </a:r>
                    <a:r>
                      <a:rPr kumimoji="0" lang="en-US" altLang="en-US" sz="1600" b="1" i="1" u="none" strike="noStrike" kern="1200" cap="none" spc="0" normalizeH="0" baseline="0" noProof="0" dirty="0">
                        <a:ln>
                          <a:noFill/>
                        </a:ln>
                        <a:solidFill>
                          <a:srgbClr val="0099CC"/>
                        </a:solidFill>
                        <a:effectLst/>
                        <a:uLnTx/>
                        <a:uFillTx/>
                        <a:latin typeface="Arial" panose="020B0604020202020204" pitchFamily="34" charset="0"/>
                        <a:ea typeface="ＭＳ Ｐゴシック" panose="020B0600070205080204" pitchFamily="34" charset="-128"/>
                        <a:cs typeface="+mn-cs"/>
                      </a:rPr>
                      <a:t> Data Manager</a:t>
                    </a:r>
                    <a:endParaRPr kumimoji="0" lang="en-US" altLang="en-US" sz="1600" b="1" i="0" u="none" strike="noStrike" kern="1200" cap="none" spc="0" normalizeH="0" baseline="0" noProof="0" dirty="0">
                      <a:ln>
                        <a:noFill/>
                      </a:ln>
                      <a:solidFill>
                        <a:srgbClr val="0099CC"/>
                      </a:solidFill>
                      <a:effectLst/>
                      <a:uLnTx/>
                      <a:uFillTx/>
                      <a:latin typeface="Arial" panose="020B0604020202020204" pitchFamily="34" charset="0"/>
                      <a:ea typeface="ＭＳ Ｐゴシック" panose="020B0600070205080204" pitchFamily="34" charset="-128"/>
                      <a:cs typeface="+mn-cs"/>
                    </a:endParaRPr>
                  </a:p>
                </p:txBody>
              </p:sp>
            </p:grpSp>
            <p:sp>
              <p:nvSpPr>
                <p:cNvPr id="12" name="Text Box 28">
                  <a:extLst>
                    <a:ext uri="{FF2B5EF4-FFF2-40B4-BE49-F238E27FC236}">
                      <a16:creationId xmlns:a16="http://schemas.microsoft.com/office/drawing/2014/main" id="{D254E016-45B8-4361-BD10-7461CA5936C6}"/>
                    </a:ext>
                  </a:extLst>
                </p:cNvPr>
                <p:cNvSpPr txBox="1">
                  <a:spLocks noChangeArrowheads="1"/>
                </p:cNvSpPr>
                <p:nvPr/>
              </p:nvSpPr>
              <p:spPr bwMode="auto">
                <a:xfrm>
                  <a:off x="7619996" y="4346572"/>
                  <a:ext cx="10668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rPr>
                    <a:t>  Tier2     Submit</a:t>
                  </a:r>
                  <a:r>
                    <a:rPr kumimoji="0" lang="en-US" altLang="en-US" sz="14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rPr>
                    <a:t>™</a:t>
                  </a:r>
                </a:p>
              </p:txBody>
            </p:sp>
            <p:cxnSp>
              <p:nvCxnSpPr>
                <p:cNvPr id="13" name="Straight Arrow Connector 12">
                  <a:extLst>
                    <a:ext uri="{FF2B5EF4-FFF2-40B4-BE49-F238E27FC236}">
                      <a16:creationId xmlns:a16="http://schemas.microsoft.com/office/drawing/2014/main" id="{0558B402-BC64-4EC8-89CC-50A93972D3AE}"/>
                    </a:ext>
                  </a:extLst>
                </p:cNvPr>
                <p:cNvCxnSpPr/>
                <p:nvPr/>
              </p:nvCxnSpPr>
              <p:spPr bwMode="auto">
                <a:xfrm>
                  <a:off x="4613275" y="3669948"/>
                  <a:ext cx="0" cy="778011"/>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22EA6A-5A6D-44B0-BF03-009A353B7221}"/>
                    </a:ext>
                  </a:extLst>
                </p:cNvPr>
                <p:cNvCxnSpPr/>
                <p:nvPr/>
              </p:nvCxnSpPr>
              <p:spPr bwMode="auto">
                <a:xfrm flipH="1">
                  <a:off x="3013075" y="3517521"/>
                  <a:ext cx="990600" cy="1005063"/>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66A7F-8D6B-4F89-BB7D-F014D8B25CCB}"/>
                    </a:ext>
                  </a:extLst>
                </p:cNvPr>
                <p:cNvCxnSpPr/>
                <p:nvPr/>
              </p:nvCxnSpPr>
              <p:spPr bwMode="auto">
                <a:xfrm>
                  <a:off x="5302250" y="3517521"/>
                  <a:ext cx="987425" cy="1005063"/>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B57BB-9BAD-4B9C-8DF7-E2FF1EB3C2D7}"/>
                    </a:ext>
                  </a:extLst>
                </p:cNvPr>
                <p:cNvCxnSpPr/>
                <p:nvPr/>
              </p:nvCxnSpPr>
              <p:spPr bwMode="auto">
                <a:xfrm flipH="1">
                  <a:off x="1641475" y="3212668"/>
                  <a:ext cx="2049463" cy="1233703"/>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2799FC-EE43-4B4B-BAE9-CE4E8773B8E1}"/>
                    </a:ext>
                  </a:extLst>
                </p:cNvPr>
                <p:cNvCxnSpPr/>
                <p:nvPr/>
              </p:nvCxnSpPr>
              <p:spPr bwMode="auto">
                <a:xfrm>
                  <a:off x="5603875" y="3212668"/>
                  <a:ext cx="2057400" cy="1233703"/>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55">
                  <a:extLst>
                    <a:ext uri="{FF2B5EF4-FFF2-40B4-BE49-F238E27FC236}">
                      <a16:creationId xmlns:a16="http://schemas.microsoft.com/office/drawing/2014/main" id="{8F2CA629-4C32-4DEB-BA05-9717A1F855F1}"/>
                    </a:ext>
                  </a:extLst>
                </p:cNvPr>
                <p:cNvGrpSpPr>
                  <a:grpSpLocks/>
                </p:cNvGrpSpPr>
                <p:nvPr/>
              </p:nvGrpSpPr>
              <p:grpSpPr bwMode="auto">
                <a:xfrm>
                  <a:off x="4083078" y="4610099"/>
                  <a:ext cx="1327122" cy="1066800"/>
                  <a:chOff x="4041697" y="5116411"/>
                  <a:chExt cx="1327117" cy="1066799"/>
                </a:xfrm>
              </p:grpSpPr>
              <p:sp>
                <p:nvSpPr>
                  <p:cNvPr id="22" name="Text Box 28">
                    <a:extLst>
                      <a:ext uri="{FF2B5EF4-FFF2-40B4-BE49-F238E27FC236}">
                        <a16:creationId xmlns:a16="http://schemas.microsoft.com/office/drawing/2014/main" id="{D27BBB03-EAB2-4048-B0D3-F2981C656330}"/>
                      </a:ext>
                    </a:extLst>
                  </p:cNvPr>
                  <p:cNvSpPr txBox="1">
                    <a:spLocks noChangeArrowheads="1"/>
                  </p:cNvSpPr>
                  <p:nvPr/>
                </p:nvSpPr>
                <p:spPr bwMode="auto">
                  <a:xfrm>
                    <a:off x="4041697" y="5116411"/>
                    <a:ext cx="132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rPr>
                      <a:t>MARPLOT</a:t>
                    </a:r>
                    <a:r>
                      <a:rPr kumimoji="0" lang="en-US" altLang="en-US" sz="1600" b="1" i="0" u="none" strike="noStrike" kern="1200" cap="none" spc="0" normalizeH="0" baseline="40000" noProof="0">
                        <a:ln>
                          <a:noFill/>
                        </a:ln>
                        <a:solidFill>
                          <a:srgbClr val="0099CC"/>
                        </a:solidFill>
                        <a:effectLst/>
                        <a:uLnTx/>
                        <a:uFillTx/>
                        <a:latin typeface="Arial" panose="020B0604020202020204" pitchFamily="34" charset="0"/>
                        <a:ea typeface="ＭＳ Ｐゴシック" panose="020B0600070205080204" pitchFamily="34" charset="-128"/>
                        <a:cs typeface="+mn-cs"/>
                      </a:rPr>
                      <a:t> ®</a:t>
                    </a:r>
                    <a:endParaRPr kumimoji="0" lang="en-US" altLang="en-US" sz="16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endParaRPr>
                  </a:p>
                </p:txBody>
              </p:sp>
              <p:pic>
                <p:nvPicPr>
                  <p:cNvPr id="23" name="Picture 6">
                    <a:extLst>
                      <a:ext uri="{FF2B5EF4-FFF2-40B4-BE49-F238E27FC236}">
                        <a16:creationId xmlns:a16="http://schemas.microsoft.com/office/drawing/2014/main" id="{687CA624-7DAA-4559-A2F4-3603CCD9F1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0283" y="5421210"/>
                    <a:ext cx="762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9" name="Group 53">
                  <a:extLst>
                    <a:ext uri="{FF2B5EF4-FFF2-40B4-BE49-F238E27FC236}">
                      <a16:creationId xmlns:a16="http://schemas.microsoft.com/office/drawing/2014/main" id="{056BDB76-F4F1-4467-A71A-643279EC82D0}"/>
                    </a:ext>
                  </a:extLst>
                </p:cNvPr>
                <p:cNvGrpSpPr>
                  <a:grpSpLocks/>
                </p:cNvGrpSpPr>
                <p:nvPr/>
              </p:nvGrpSpPr>
              <p:grpSpPr bwMode="auto">
                <a:xfrm>
                  <a:off x="422275" y="4346575"/>
                  <a:ext cx="1524006" cy="1319212"/>
                  <a:chOff x="381000" y="4852988"/>
                  <a:chExt cx="1524000" cy="1319211"/>
                </a:xfrm>
              </p:grpSpPr>
              <p:sp>
                <p:nvSpPr>
                  <p:cNvPr id="20" name="Text Box 23">
                    <a:extLst>
                      <a:ext uri="{FF2B5EF4-FFF2-40B4-BE49-F238E27FC236}">
                        <a16:creationId xmlns:a16="http://schemas.microsoft.com/office/drawing/2014/main" id="{3B13D92F-F4C5-4001-AEF0-C30D97EB48A9}"/>
                      </a:ext>
                    </a:extLst>
                  </p:cNvPr>
                  <p:cNvSpPr txBox="1">
                    <a:spLocks noChangeArrowheads="1"/>
                  </p:cNvSpPr>
                  <p:nvPr/>
                </p:nvSpPr>
                <p:spPr bwMode="auto">
                  <a:xfrm>
                    <a:off x="381000" y="4852988"/>
                    <a:ext cx="1524000" cy="58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99CC"/>
                        </a:solidFill>
                        <a:effectLst/>
                        <a:uLnTx/>
                        <a:uFillTx/>
                        <a:latin typeface="Arial" panose="020B0604020202020204" pitchFamily="34" charset="0"/>
                        <a:ea typeface="ＭＳ Ｐゴシック" panose="020B0600070205080204" pitchFamily="34" charset="-128"/>
                        <a:cs typeface="+mn-cs"/>
                      </a:rPr>
                      <a:t>CAMEO Chemicals</a:t>
                    </a:r>
                  </a:p>
                </p:txBody>
              </p:sp>
              <p:pic>
                <p:nvPicPr>
                  <p:cNvPr id="21" name="Picture 52">
                    <a:extLst>
                      <a:ext uri="{FF2B5EF4-FFF2-40B4-BE49-F238E27FC236}">
                        <a16:creationId xmlns:a16="http://schemas.microsoft.com/office/drawing/2014/main" id="{4C9336CD-6EA4-4EBE-9275-FCE4CCAE26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023" y="5423252"/>
                    <a:ext cx="748947" cy="7489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grpSp>
        <p:pic>
          <p:nvPicPr>
            <p:cNvPr id="7" name="Picture 4">
              <a:extLst>
                <a:ext uri="{FF2B5EF4-FFF2-40B4-BE49-F238E27FC236}">
                  <a16:creationId xmlns:a16="http://schemas.microsoft.com/office/drawing/2014/main" id="{E5F3786E-98FA-4536-ABEE-995DF1A93B8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8588" y="4587875"/>
              <a:ext cx="7858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B6B5-FB96-4985-893F-C421510AC780}"/>
              </a:ext>
            </a:extLst>
          </p:cNvPr>
          <p:cNvSpPr>
            <a:spLocks noGrp="1"/>
          </p:cNvSpPr>
          <p:nvPr>
            <p:ph type="title"/>
          </p:nvPr>
        </p:nvSpPr>
        <p:spPr>
          <a:xfrm>
            <a:off x="557048" y="5665076"/>
            <a:ext cx="10543572" cy="1100849"/>
          </a:xfrm>
        </p:spPr>
        <p:txBody>
          <a:bodyPr vert="horz" lIns="91440" tIns="45720" rIns="91440" bIns="45720" rtlCol="0" anchor="b">
            <a:normAutofit fontScale="90000"/>
          </a:bodyPr>
          <a:lstStyle/>
          <a:p>
            <a:pPr>
              <a:lnSpc>
                <a:spcPct val="85000"/>
              </a:lnSpc>
            </a:pP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r>
              <a:rPr lang="en-US" sz="2700" dirty="0">
                <a:solidFill>
                  <a:srgbClr val="FFFFFF"/>
                </a:solidFill>
              </a:rPr>
              <a:t>Tier2 Submit Software</a:t>
            </a:r>
            <a:br>
              <a:rPr lang="en-US" sz="2700" dirty="0">
                <a:solidFill>
                  <a:srgbClr val="FFFFFF"/>
                </a:solidFill>
              </a:rPr>
            </a:br>
            <a:r>
              <a:rPr lang="en-US" sz="2700" dirty="0">
                <a:solidFill>
                  <a:srgbClr val="FFFFFF"/>
                </a:solidFill>
              </a:rPr>
              <a:t>Chemical Inventory</a:t>
            </a:r>
            <a:br>
              <a:rPr lang="en-US" sz="2700" dirty="0">
                <a:solidFill>
                  <a:srgbClr val="FFFFFF"/>
                </a:solidFill>
              </a:rPr>
            </a:br>
            <a:endParaRPr lang="en-US" sz="2700" dirty="0">
              <a:solidFill>
                <a:srgbClr val="FFFFFF"/>
              </a:solidFill>
            </a:endParaRPr>
          </a:p>
        </p:txBody>
      </p:sp>
      <p:pic>
        <p:nvPicPr>
          <p:cNvPr id="8" name="Content Placeholder 7">
            <a:extLst>
              <a:ext uri="{FF2B5EF4-FFF2-40B4-BE49-F238E27FC236}">
                <a16:creationId xmlns:a16="http://schemas.microsoft.com/office/drawing/2014/main" id="{D9984B1C-DF3B-411B-87FE-94F4ADC9CE3E}"/>
              </a:ext>
            </a:extLst>
          </p:cNvPr>
          <p:cNvPicPr>
            <a:picLocks noGrp="1" noChangeAspect="1"/>
          </p:cNvPicPr>
          <p:nvPr>
            <p:ph idx="1"/>
          </p:nvPr>
        </p:nvPicPr>
        <p:blipFill>
          <a:blip r:embed="rId2"/>
          <a:stretch>
            <a:fillRect/>
          </a:stretch>
        </p:blipFill>
        <p:spPr>
          <a:xfrm>
            <a:off x="269651" y="313429"/>
            <a:ext cx="10883150" cy="5740861"/>
          </a:xfrm>
          <a:prstGeom prst="rect">
            <a:avLst/>
          </a:prstGeom>
        </p:spPr>
      </p:pic>
      <p:sp>
        <p:nvSpPr>
          <p:cNvPr id="4" name="Slide Number Placeholder 3">
            <a:extLst>
              <a:ext uri="{FF2B5EF4-FFF2-40B4-BE49-F238E27FC236}">
                <a16:creationId xmlns:a16="http://schemas.microsoft.com/office/drawing/2014/main" id="{8AEED15F-7D6E-48C4-9235-CC3E6D26D87D}"/>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5E4AD10C-D447-450B-8936-07478D0232B3}" type="slidenum">
              <a:rPr kumimoji="0" lang="en-US" sz="3600" b="0" i="0" u="none" strike="noStrike" kern="1200" cap="none" spc="0" normalizeH="0" baseline="0" noProof="0" smtClean="0">
                <a:ln>
                  <a:noFill/>
                </a:ln>
                <a:solidFill>
                  <a:srgbClr val="A6A6A6"/>
                </a:solidFill>
                <a:effectLst/>
                <a:uLnTx/>
                <a:uFillTx/>
                <a:latin typeface="Century Schoolbook" panose="02040604050505020304"/>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8</a:t>
            </a:fld>
            <a:endParaRPr kumimoji="0" lang="en-US" sz="3600" b="0" i="0" u="none" strike="noStrike" kern="1200" cap="none" spc="0" normalizeH="0" baseline="0" noProof="0">
              <a:ln>
                <a:noFill/>
              </a:ln>
              <a:solidFill>
                <a:srgbClr val="A6A6A6"/>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98192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B6B5-FB96-4985-893F-C421510AC780}"/>
              </a:ext>
            </a:extLst>
          </p:cNvPr>
          <p:cNvSpPr>
            <a:spLocks noGrp="1"/>
          </p:cNvSpPr>
          <p:nvPr>
            <p:ph type="title"/>
          </p:nvPr>
        </p:nvSpPr>
        <p:spPr>
          <a:xfrm>
            <a:off x="457200" y="5612524"/>
            <a:ext cx="10643419" cy="1153400"/>
          </a:xfrm>
        </p:spPr>
        <p:txBody>
          <a:bodyPr vert="horz" lIns="91440" tIns="45720" rIns="91440" bIns="45720" rtlCol="0" anchor="b">
            <a:normAutofit/>
          </a:bodyPr>
          <a:lstStyle/>
          <a:p>
            <a:pPr>
              <a:lnSpc>
                <a:spcPct val="85000"/>
              </a:lnSpc>
            </a:pPr>
            <a:r>
              <a:rPr lang="en-US" sz="2200" dirty="0">
                <a:solidFill>
                  <a:srgbClr val="FFFFFF"/>
                </a:solidFill>
              </a:rPr>
              <a:t>Tier2 Submit Software</a:t>
            </a:r>
            <a:br>
              <a:rPr lang="en-US" sz="2200" dirty="0">
                <a:solidFill>
                  <a:srgbClr val="FFFFFF"/>
                </a:solidFill>
              </a:rPr>
            </a:br>
            <a:r>
              <a:rPr lang="en-US" sz="2200" dirty="0">
                <a:solidFill>
                  <a:srgbClr val="FFFFFF"/>
                </a:solidFill>
              </a:rPr>
              <a:t>Chemical Inventory</a:t>
            </a:r>
            <a:br>
              <a:rPr lang="en-US" sz="2200" dirty="0">
                <a:solidFill>
                  <a:srgbClr val="FFFFFF"/>
                </a:solidFill>
              </a:rPr>
            </a:br>
            <a:endParaRPr lang="en-US" sz="2200" dirty="0">
              <a:solidFill>
                <a:srgbClr val="FFFFFF"/>
              </a:solidFill>
            </a:endParaRPr>
          </a:p>
        </p:txBody>
      </p:sp>
      <p:pic>
        <p:nvPicPr>
          <p:cNvPr id="7" name="Content Placeholder 6">
            <a:extLst>
              <a:ext uri="{FF2B5EF4-FFF2-40B4-BE49-F238E27FC236}">
                <a16:creationId xmlns:a16="http://schemas.microsoft.com/office/drawing/2014/main" id="{EFB94A64-5D75-4BD6-8311-B40A59FC09F1}"/>
              </a:ext>
            </a:extLst>
          </p:cNvPr>
          <p:cNvPicPr>
            <a:picLocks noGrp="1" noChangeAspect="1"/>
          </p:cNvPicPr>
          <p:nvPr>
            <p:ph idx="1"/>
          </p:nvPr>
        </p:nvPicPr>
        <p:blipFill>
          <a:blip r:embed="rId2"/>
          <a:stretch>
            <a:fillRect/>
          </a:stretch>
        </p:blipFill>
        <p:spPr>
          <a:xfrm>
            <a:off x="265147" y="375385"/>
            <a:ext cx="10816960" cy="5678905"/>
          </a:xfrm>
          <a:prstGeom prst="rect">
            <a:avLst/>
          </a:prstGeom>
        </p:spPr>
      </p:pic>
      <p:sp>
        <p:nvSpPr>
          <p:cNvPr id="4" name="Slide Number Placeholder 3">
            <a:extLst>
              <a:ext uri="{FF2B5EF4-FFF2-40B4-BE49-F238E27FC236}">
                <a16:creationId xmlns:a16="http://schemas.microsoft.com/office/drawing/2014/main" id="{8AEED15F-7D6E-48C4-9235-CC3E6D26D87D}"/>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5E4AD10C-D447-450B-8936-07478D0232B3}" type="slidenum">
              <a:rPr kumimoji="0" lang="en-US" sz="3600" b="0" i="0" u="none" strike="noStrike" kern="1200" cap="none" spc="0" normalizeH="0" baseline="0" noProof="0">
                <a:ln>
                  <a:noFill/>
                </a:ln>
                <a:solidFill>
                  <a:srgbClr val="A6A6A6"/>
                </a:solidFill>
                <a:effectLst/>
                <a:uLnTx/>
                <a:uFillTx/>
                <a:latin typeface="Century Schoolbook" panose="02040604050505020304"/>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9</a:t>
            </a:fld>
            <a:endParaRPr kumimoji="0" lang="en-US" sz="3600" b="0" i="0" u="none" strike="noStrike" kern="1200" cap="none" spc="0" normalizeH="0" baseline="0" noProof="0">
              <a:ln>
                <a:noFill/>
              </a:ln>
              <a:solidFill>
                <a:srgbClr val="A6A6A6"/>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741334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941</Words>
  <Application>Microsoft Office PowerPoint</Application>
  <PresentationFormat>Widescreen</PresentationFormat>
  <Paragraphs>131</Paragraphs>
  <Slides>16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vt:lpstr>
      <vt:lpstr>Calibri</vt:lpstr>
      <vt:lpstr>Calibri Light</vt:lpstr>
      <vt:lpstr>Century Schoolbook</vt:lpstr>
      <vt:lpstr>Segoe UI</vt:lpstr>
      <vt:lpstr>Tahoma</vt:lpstr>
      <vt:lpstr>Times New Roman</vt:lpstr>
      <vt:lpstr>Verdana</vt:lpstr>
      <vt:lpstr>Wingdings</vt:lpstr>
      <vt:lpstr>Wingdings 2</vt:lpstr>
      <vt:lpstr>Office Theme</vt:lpstr>
      <vt:lpstr>View</vt:lpstr>
      <vt:lpstr>Compass</vt:lpstr>
      <vt:lpstr>New England   Commodity Flow Study Processes</vt:lpstr>
      <vt:lpstr>DISCLAIMER</vt:lpstr>
      <vt:lpstr>PowerPoint Presentation</vt:lpstr>
      <vt:lpstr>What are the required elements of a community emergency response plan? </vt:lpstr>
      <vt:lpstr>EPCRA Section 303  §11003. Comprehensive emergency response plans</vt:lpstr>
      <vt:lpstr>New England  State Emergency Response Commissions (SERCs) </vt:lpstr>
      <vt:lpstr>CAMEO</vt:lpstr>
      <vt:lpstr>       Tier2 Submit Software Chemical Inventory </vt:lpstr>
      <vt:lpstr>Tier2 Submit Software Chemical Inventory </vt:lpstr>
      <vt:lpstr>EPCRA Section 303  §11003. Comprehensive emergency response plans</vt:lpstr>
      <vt:lpstr>These guides provided the technical discussion of, and specific procedures for, a method that can be employed in conducting a hazards analysis that will allow planners to consider the potential risks in their local communities.</vt:lpstr>
      <vt:lpstr>PowerPoint Presentation</vt:lpstr>
      <vt:lpstr>         Nicole Coldren and Dr. Thomas Mueller California University of Pennsylvania </vt:lpstr>
      <vt:lpstr>CAMEO Internship  Penobscot County and Cumberland County Maine</vt:lpstr>
      <vt:lpstr> Michael Castro  E Stefan Coutoulakis  Escape Training, LLC </vt:lpstr>
      <vt:lpstr>Mystic Regional Local Emergency Planning Committee (REPC)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Commodity Flow Study Processes</dc:title>
  <dc:creator>Wallace, Leonard</dc:creator>
  <cp:lastModifiedBy>Wallace, Leonard</cp:lastModifiedBy>
  <cp:revision>2</cp:revision>
  <dcterms:created xsi:type="dcterms:W3CDTF">2023-04-18T18:53:46Z</dcterms:created>
  <dcterms:modified xsi:type="dcterms:W3CDTF">2023-04-19T11:09:47Z</dcterms:modified>
</cp:coreProperties>
</file>